
<file path=[Content_Types].xml><?xml version="1.0" encoding="utf-8"?>
<Types xmlns="http://schemas.openxmlformats.org/package/2006/content-types">
  <Default Extension="emf" ContentType="image/x-emf"/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Override1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7" r:id="rId3"/>
    <p:sldMasterId id="2147483686" r:id="rId4"/>
    <p:sldMasterId id="2147483705" r:id="rId5"/>
    <p:sldMasterId id="2147483724" r:id="rId6"/>
  </p:sldMasterIdLst>
  <p:notesMasterIdLst>
    <p:notesMasterId r:id="rId8"/>
  </p:notesMasterIdLst>
  <p:sldIdLst>
    <p:sldId id="257" r:id="rId7"/>
    <p:sldId id="313" r:id="rId9"/>
    <p:sldId id="315" r:id="rId10"/>
    <p:sldId id="389" r:id="rId11"/>
    <p:sldId id="386" r:id="rId12"/>
    <p:sldId id="387" r:id="rId13"/>
    <p:sldId id="385" r:id="rId14"/>
    <p:sldId id="380" r:id="rId15"/>
    <p:sldId id="404" r:id="rId16"/>
    <p:sldId id="382" r:id="rId17"/>
    <p:sldId id="399" r:id="rId18"/>
    <p:sldId id="400" r:id="rId19"/>
    <p:sldId id="398" r:id="rId20"/>
    <p:sldId id="383" r:id="rId21"/>
    <p:sldId id="405" r:id="rId22"/>
    <p:sldId id="259" r:id="rId23"/>
  </p:sldIdLst>
  <p:sldSz cx="9144000" cy="6858000" type="screen4x3"/>
  <p:notesSz cx="6858000" cy="9144000"/>
  <p:custDataLst>
    <p:tags r:id="rId2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91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22" d="100"/>
          <a:sy n="122" d="100"/>
        </p:scale>
        <p:origin x="-1314" y="60"/>
      </p:cViewPr>
      <p:guideLst>
        <p:guide orient="horz" pos="2160"/>
        <p:guide pos="291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2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7" Type="http://schemas.openxmlformats.org/officeDocument/2006/relationships/tags" Target="tags/tag758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16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0" Type="http://schemas.openxmlformats.org/officeDocument/2006/relationships/slide" Target="slides/slide13.xml"/><Relationship Id="rId2" Type="http://schemas.openxmlformats.org/officeDocument/2006/relationships/theme" Target="theme/theme1.xml"/><Relationship Id="rId19" Type="http://schemas.openxmlformats.org/officeDocument/2006/relationships/slide" Target="slides/slide12.xml"/><Relationship Id="rId18" Type="http://schemas.openxmlformats.org/officeDocument/2006/relationships/slide" Target="slides/slide11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fld id="{D2A48B96-639E-45A3-A0BA-2464DFDB1FAA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78852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8853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A6837353-30EB-4A48-80EB-173D804AEFBD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80898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lstStyle/>
          <a:p>
            <a:pPr lvl="0"/>
            <a:endParaRPr lang="zh-CN" altLang="en-US"/>
          </a:p>
        </p:txBody>
      </p:sp>
      <p:sp>
        <p:nvSpPr>
          <p:cNvPr id="8089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lstStyle/>
          <a:p>
            <a:pPr lvl="0" algn="r"/>
            <a:fld id="{9A0DB2DC-4C9A-4742-B13C-FB6460FD3503}" type="slidenum">
              <a:rPr lang="zh-CN" altLang="en-US" sz="120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91138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lstStyle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91138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lstStyle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91138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lstStyle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91138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lstStyle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94210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lstStyle/>
          <a:p>
            <a:pPr lvl="0"/>
            <a:endParaRPr lang="zh-CN" altLang="en-US"/>
          </a:p>
        </p:txBody>
      </p:sp>
      <p:sp>
        <p:nvSpPr>
          <p:cNvPr id="94211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lstStyle/>
          <a:p>
            <a:pPr lvl="0" algn="r"/>
            <a:fld id="{9A0DB2DC-4C9A-4742-B13C-FB6460FD3503}" type="slidenum">
              <a:rPr lang="zh-CN" altLang="en-US" sz="120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image" Target="../media/image1.emf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2" Type="http://schemas.openxmlformats.org/officeDocument/2006/relationships/tags" Target="../tags/tag10.xml"/><Relationship Id="rId11" Type="http://schemas.openxmlformats.org/officeDocument/2006/relationships/tags" Target="../tags/tag9.xml"/><Relationship Id="rId10" Type="http://schemas.openxmlformats.org/officeDocument/2006/relationships/tags" Target="../tags/tag8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7" Type="http://schemas.openxmlformats.org/officeDocument/2006/relationships/tags" Target="../tags/tag67.xml"/><Relationship Id="rId6" Type="http://schemas.openxmlformats.org/officeDocument/2006/relationships/tags" Target="../tags/tag66.xml"/><Relationship Id="rId5" Type="http://schemas.openxmlformats.org/officeDocument/2006/relationships/tags" Target="../tags/tag65.xml"/><Relationship Id="rId4" Type="http://schemas.openxmlformats.org/officeDocument/2006/relationships/image" Target="../media/image1.emf"/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74.xml"/><Relationship Id="rId8" Type="http://schemas.openxmlformats.org/officeDocument/2006/relationships/tags" Target="../tags/tag73.xml"/><Relationship Id="rId7" Type="http://schemas.openxmlformats.org/officeDocument/2006/relationships/tags" Target="../tags/tag72.xml"/><Relationship Id="rId6" Type="http://schemas.openxmlformats.org/officeDocument/2006/relationships/tags" Target="../tags/tag71.xml"/><Relationship Id="rId5" Type="http://schemas.openxmlformats.org/officeDocument/2006/relationships/tags" Target="../tags/tag70.xml"/><Relationship Id="rId4" Type="http://schemas.openxmlformats.org/officeDocument/2006/relationships/image" Target="../media/image1.emf"/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0" Type="http://schemas.openxmlformats.org/officeDocument/2006/relationships/tags" Target="../tags/tag75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82.xml"/><Relationship Id="rId8" Type="http://schemas.openxmlformats.org/officeDocument/2006/relationships/tags" Target="../tags/tag81.xml"/><Relationship Id="rId7" Type="http://schemas.openxmlformats.org/officeDocument/2006/relationships/tags" Target="../tags/tag80.xml"/><Relationship Id="rId6" Type="http://schemas.openxmlformats.org/officeDocument/2006/relationships/image" Target="../media/image1.emf"/><Relationship Id="rId5" Type="http://schemas.openxmlformats.org/officeDocument/2006/relationships/tags" Target="../tags/tag79.xml"/><Relationship Id="rId4" Type="http://schemas.openxmlformats.org/officeDocument/2006/relationships/tags" Target="../tags/tag78.xml"/><Relationship Id="rId3" Type="http://schemas.openxmlformats.org/officeDocument/2006/relationships/tags" Target="../tags/tag77.xml"/><Relationship Id="rId2" Type="http://schemas.openxmlformats.org/officeDocument/2006/relationships/tags" Target="../tags/tag76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tags" Target="../tags/tag89.xml"/><Relationship Id="rId8" Type="http://schemas.openxmlformats.org/officeDocument/2006/relationships/tags" Target="../tags/tag88.xml"/><Relationship Id="rId7" Type="http://schemas.openxmlformats.org/officeDocument/2006/relationships/tags" Target="../tags/tag87.xml"/><Relationship Id="rId6" Type="http://schemas.openxmlformats.org/officeDocument/2006/relationships/tags" Target="../tags/tag86.xml"/><Relationship Id="rId5" Type="http://schemas.openxmlformats.org/officeDocument/2006/relationships/image" Target="../media/image1.emf"/><Relationship Id="rId4" Type="http://schemas.openxmlformats.org/officeDocument/2006/relationships/tags" Target="../tags/tag85.xml"/><Relationship Id="rId3" Type="http://schemas.openxmlformats.org/officeDocument/2006/relationships/tags" Target="../tags/tag84.xml"/><Relationship Id="rId2" Type="http://schemas.openxmlformats.org/officeDocument/2006/relationships/tags" Target="../tags/tag83.xml"/><Relationship Id="rId10" Type="http://schemas.openxmlformats.org/officeDocument/2006/relationships/tags" Target="../tags/tag90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7" Type="http://schemas.openxmlformats.org/officeDocument/2006/relationships/tags" Target="../tags/tag96.xml"/><Relationship Id="rId6" Type="http://schemas.openxmlformats.org/officeDocument/2006/relationships/tags" Target="../tags/tag95.xml"/><Relationship Id="rId5" Type="http://schemas.openxmlformats.org/officeDocument/2006/relationships/tags" Target="../tags/tag94.xml"/><Relationship Id="rId4" Type="http://schemas.openxmlformats.org/officeDocument/2006/relationships/tags" Target="../tags/tag93.xml"/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02.xml"/><Relationship Id="rId7" Type="http://schemas.openxmlformats.org/officeDocument/2006/relationships/tags" Target="../tags/tag101.xml"/><Relationship Id="rId6" Type="http://schemas.openxmlformats.org/officeDocument/2006/relationships/tags" Target="../tags/tag100.xml"/><Relationship Id="rId5" Type="http://schemas.openxmlformats.org/officeDocument/2006/relationships/image" Target="../media/image1.emf"/><Relationship Id="rId4" Type="http://schemas.openxmlformats.org/officeDocument/2006/relationships/tags" Target="../tags/tag99.xml"/><Relationship Id="rId3" Type="http://schemas.openxmlformats.org/officeDocument/2006/relationships/tags" Target="../tags/tag98.xml"/><Relationship Id="rId2" Type="http://schemas.openxmlformats.org/officeDocument/2006/relationships/tags" Target="../tags/tag97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08.xml"/><Relationship Id="rId7" Type="http://schemas.openxmlformats.org/officeDocument/2006/relationships/tags" Target="../tags/tag107.xml"/><Relationship Id="rId6" Type="http://schemas.openxmlformats.org/officeDocument/2006/relationships/tags" Target="../tags/tag106.xml"/><Relationship Id="rId5" Type="http://schemas.openxmlformats.org/officeDocument/2006/relationships/tags" Target="../tags/tag105.xml"/><Relationship Id="rId4" Type="http://schemas.openxmlformats.org/officeDocument/2006/relationships/image" Target="../media/image1.emf"/><Relationship Id="rId3" Type="http://schemas.openxmlformats.org/officeDocument/2006/relationships/tags" Target="../tags/tag104.xml"/><Relationship Id="rId2" Type="http://schemas.openxmlformats.org/officeDocument/2006/relationships/tags" Target="../tags/tag103.xm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14.xml"/><Relationship Id="rId7" Type="http://schemas.openxmlformats.org/officeDocument/2006/relationships/tags" Target="../tags/tag113.xml"/><Relationship Id="rId6" Type="http://schemas.openxmlformats.org/officeDocument/2006/relationships/tags" Target="../tags/tag112.xml"/><Relationship Id="rId5" Type="http://schemas.openxmlformats.org/officeDocument/2006/relationships/tags" Target="../tags/tag111.xml"/><Relationship Id="rId4" Type="http://schemas.openxmlformats.org/officeDocument/2006/relationships/image" Target="../media/image1.emf"/><Relationship Id="rId3" Type="http://schemas.openxmlformats.org/officeDocument/2006/relationships/tags" Target="../tags/tag110.xml"/><Relationship Id="rId2" Type="http://schemas.openxmlformats.org/officeDocument/2006/relationships/tags" Target="../tags/tag109.xm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tags" Target="../tags/tag121.xml"/><Relationship Id="rId8" Type="http://schemas.openxmlformats.org/officeDocument/2006/relationships/tags" Target="../tags/tag120.xml"/><Relationship Id="rId7" Type="http://schemas.openxmlformats.org/officeDocument/2006/relationships/tags" Target="../tags/tag119.xml"/><Relationship Id="rId6" Type="http://schemas.openxmlformats.org/officeDocument/2006/relationships/tags" Target="../tags/tag118.xml"/><Relationship Id="rId5" Type="http://schemas.openxmlformats.org/officeDocument/2006/relationships/image" Target="../media/image1.emf"/><Relationship Id="rId4" Type="http://schemas.openxmlformats.org/officeDocument/2006/relationships/tags" Target="../tags/tag117.xml"/><Relationship Id="rId3" Type="http://schemas.openxmlformats.org/officeDocument/2006/relationships/tags" Target="../tags/tag116.xml"/><Relationship Id="rId2" Type="http://schemas.openxmlformats.org/officeDocument/2006/relationships/tags" Target="../tags/tag115.xml"/><Relationship Id="rId10" Type="http://schemas.openxmlformats.org/officeDocument/2006/relationships/tags" Target="../tags/tag122.xml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9" Type="http://schemas.openxmlformats.org/officeDocument/2006/relationships/tags" Target="../tags/tag135.xml"/><Relationship Id="rId8" Type="http://schemas.openxmlformats.org/officeDocument/2006/relationships/tags" Target="../tags/tag134.xml"/><Relationship Id="rId7" Type="http://schemas.openxmlformats.org/officeDocument/2006/relationships/tags" Target="../tags/tag133.xml"/><Relationship Id="rId6" Type="http://schemas.openxmlformats.org/officeDocument/2006/relationships/tags" Target="../tags/tag132.xml"/><Relationship Id="rId5" Type="http://schemas.openxmlformats.org/officeDocument/2006/relationships/tags" Target="../tags/tag131.xml"/><Relationship Id="rId4" Type="http://schemas.openxmlformats.org/officeDocument/2006/relationships/image" Target="../media/image1.emf"/><Relationship Id="rId3" Type="http://schemas.openxmlformats.org/officeDocument/2006/relationships/tags" Target="../tags/tag130.xml"/><Relationship Id="rId2" Type="http://schemas.openxmlformats.org/officeDocument/2006/relationships/tags" Target="../tags/tag129.xml"/><Relationship Id="rId12" Type="http://schemas.openxmlformats.org/officeDocument/2006/relationships/tags" Target="../tags/tag138.xml"/><Relationship Id="rId11" Type="http://schemas.openxmlformats.org/officeDocument/2006/relationships/tags" Target="../tags/tag137.xml"/><Relationship Id="rId10" Type="http://schemas.openxmlformats.org/officeDocument/2006/relationships/tags" Target="../tags/tag136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7" Type="http://schemas.openxmlformats.org/officeDocument/2006/relationships/tags" Target="../tags/tag15.xml"/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4" Type="http://schemas.openxmlformats.org/officeDocument/2006/relationships/image" Target="../media/image1.emf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7" Type="http://schemas.openxmlformats.org/officeDocument/2006/relationships/tags" Target="../tags/tag143.xml"/><Relationship Id="rId6" Type="http://schemas.openxmlformats.org/officeDocument/2006/relationships/tags" Target="../tags/tag142.xml"/><Relationship Id="rId5" Type="http://schemas.openxmlformats.org/officeDocument/2006/relationships/tags" Target="../tags/tag141.xml"/><Relationship Id="rId4" Type="http://schemas.openxmlformats.org/officeDocument/2006/relationships/image" Target="../media/image1.emf"/><Relationship Id="rId3" Type="http://schemas.openxmlformats.org/officeDocument/2006/relationships/tags" Target="../tags/tag140.xml"/><Relationship Id="rId2" Type="http://schemas.openxmlformats.org/officeDocument/2006/relationships/tags" Target="../tags/tag139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9" Type="http://schemas.openxmlformats.org/officeDocument/2006/relationships/image" Target="../media/image2.png"/><Relationship Id="rId8" Type="http://schemas.openxmlformats.org/officeDocument/2006/relationships/tags" Target="../tags/tag150.xml"/><Relationship Id="rId7" Type="http://schemas.openxmlformats.org/officeDocument/2006/relationships/tags" Target="../tags/tag149.xml"/><Relationship Id="rId6" Type="http://schemas.openxmlformats.org/officeDocument/2006/relationships/tags" Target="../tags/tag148.xml"/><Relationship Id="rId5" Type="http://schemas.openxmlformats.org/officeDocument/2006/relationships/tags" Target="../tags/tag147.xml"/><Relationship Id="rId4" Type="http://schemas.openxmlformats.org/officeDocument/2006/relationships/tags" Target="../tags/tag146.xml"/><Relationship Id="rId3" Type="http://schemas.openxmlformats.org/officeDocument/2006/relationships/tags" Target="../tags/tag145.xml"/><Relationship Id="rId2" Type="http://schemas.openxmlformats.org/officeDocument/2006/relationships/tags" Target="../tags/tag144.xml"/><Relationship Id="rId12" Type="http://schemas.openxmlformats.org/officeDocument/2006/relationships/tags" Target="../tags/tag153.xml"/><Relationship Id="rId11" Type="http://schemas.openxmlformats.org/officeDocument/2006/relationships/tags" Target="../tags/tag152.xml"/><Relationship Id="rId10" Type="http://schemas.openxmlformats.org/officeDocument/2006/relationships/tags" Target="../tags/tag151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9" Type="http://schemas.openxmlformats.org/officeDocument/2006/relationships/tags" Target="../tags/tag160.xml"/><Relationship Id="rId8" Type="http://schemas.openxmlformats.org/officeDocument/2006/relationships/tags" Target="../tags/tag159.xml"/><Relationship Id="rId7" Type="http://schemas.openxmlformats.org/officeDocument/2006/relationships/tags" Target="../tags/tag158.xml"/><Relationship Id="rId6" Type="http://schemas.openxmlformats.org/officeDocument/2006/relationships/image" Target="../media/image1.emf"/><Relationship Id="rId5" Type="http://schemas.openxmlformats.org/officeDocument/2006/relationships/tags" Target="../tags/tag157.xml"/><Relationship Id="rId4" Type="http://schemas.openxmlformats.org/officeDocument/2006/relationships/tags" Target="../tags/tag156.xml"/><Relationship Id="rId3" Type="http://schemas.openxmlformats.org/officeDocument/2006/relationships/tags" Target="../tags/tag155.xml"/><Relationship Id="rId2" Type="http://schemas.openxmlformats.org/officeDocument/2006/relationships/tags" Target="../tags/tag154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9" Type="http://schemas.openxmlformats.org/officeDocument/2006/relationships/tags" Target="../tags/tag167.xml"/><Relationship Id="rId8" Type="http://schemas.openxmlformats.org/officeDocument/2006/relationships/tags" Target="../tags/tag166.xml"/><Relationship Id="rId7" Type="http://schemas.openxmlformats.org/officeDocument/2006/relationships/tags" Target="../tags/tag165.xml"/><Relationship Id="rId6" Type="http://schemas.openxmlformats.org/officeDocument/2006/relationships/tags" Target="../tags/tag164.xml"/><Relationship Id="rId5" Type="http://schemas.openxmlformats.org/officeDocument/2006/relationships/tags" Target="../tags/tag163.xml"/><Relationship Id="rId4" Type="http://schemas.openxmlformats.org/officeDocument/2006/relationships/image" Target="../media/image1.emf"/><Relationship Id="rId3" Type="http://schemas.openxmlformats.org/officeDocument/2006/relationships/tags" Target="../tags/tag162.xml"/><Relationship Id="rId2" Type="http://schemas.openxmlformats.org/officeDocument/2006/relationships/tags" Target="../tags/tag161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tags" Target="../tags/tag173.xml"/><Relationship Id="rId7" Type="http://schemas.openxmlformats.org/officeDocument/2006/relationships/tags" Target="../tags/tag172.xml"/><Relationship Id="rId6" Type="http://schemas.openxmlformats.org/officeDocument/2006/relationships/tags" Target="../tags/tag171.xml"/><Relationship Id="rId5" Type="http://schemas.openxmlformats.org/officeDocument/2006/relationships/image" Target="../media/image3.jpeg"/><Relationship Id="rId4" Type="http://schemas.openxmlformats.org/officeDocument/2006/relationships/tags" Target="../tags/tag170.xml"/><Relationship Id="rId3" Type="http://schemas.openxmlformats.org/officeDocument/2006/relationships/tags" Target="../tags/tag169.xml"/><Relationship Id="rId2" Type="http://schemas.openxmlformats.org/officeDocument/2006/relationships/tags" Target="../tags/tag168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4" Type="http://schemas.openxmlformats.org/officeDocument/2006/relationships/tags" Target="../tags/tag176.xml"/><Relationship Id="rId3" Type="http://schemas.openxmlformats.org/officeDocument/2006/relationships/tags" Target="../tags/tag175.xml"/><Relationship Id="rId2" Type="http://schemas.openxmlformats.org/officeDocument/2006/relationships/tags" Target="../tags/tag174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9" Type="http://schemas.openxmlformats.org/officeDocument/2006/relationships/tags" Target="../tags/tag183.xml"/><Relationship Id="rId8" Type="http://schemas.openxmlformats.org/officeDocument/2006/relationships/tags" Target="../tags/tag182.xml"/><Relationship Id="rId7" Type="http://schemas.openxmlformats.org/officeDocument/2006/relationships/tags" Target="../tags/tag181.xml"/><Relationship Id="rId6" Type="http://schemas.openxmlformats.org/officeDocument/2006/relationships/tags" Target="../tags/tag180.xml"/><Relationship Id="rId5" Type="http://schemas.openxmlformats.org/officeDocument/2006/relationships/tags" Target="../tags/tag179.xml"/><Relationship Id="rId4" Type="http://schemas.openxmlformats.org/officeDocument/2006/relationships/image" Target="../media/image1.emf"/><Relationship Id="rId3" Type="http://schemas.openxmlformats.org/officeDocument/2006/relationships/tags" Target="../tags/tag178.xml"/><Relationship Id="rId2" Type="http://schemas.openxmlformats.org/officeDocument/2006/relationships/tags" Target="../tags/tag177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9" Type="http://schemas.openxmlformats.org/officeDocument/2006/relationships/tags" Target="../tags/tag190.xml"/><Relationship Id="rId8" Type="http://schemas.openxmlformats.org/officeDocument/2006/relationships/tags" Target="../tags/tag189.xml"/><Relationship Id="rId7" Type="http://schemas.openxmlformats.org/officeDocument/2006/relationships/tags" Target="../tags/tag188.xml"/><Relationship Id="rId6" Type="http://schemas.openxmlformats.org/officeDocument/2006/relationships/tags" Target="../tags/tag187.xml"/><Relationship Id="rId5" Type="http://schemas.openxmlformats.org/officeDocument/2006/relationships/tags" Target="../tags/tag186.xml"/><Relationship Id="rId4" Type="http://schemas.openxmlformats.org/officeDocument/2006/relationships/image" Target="../media/image1.emf"/><Relationship Id="rId3" Type="http://schemas.openxmlformats.org/officeDocument/2006/relationships/tags" Target="../tags/tag185.xml"/><Relationship Id="rId2" Type="http://schemas.openxmlformats.org/officeDocument/2006/relationships/tags" Target="../tags/tag184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7" Type="http://schemas.openxmlformats.org/officeDocument/2006/relationships/tags" Target="../tags/tag195.xml"/><Relationship Id="rId6" Type="http://schemas.openxmlformats.org/officeDocument/2006/relationships/tags" Target="../tags/tag194.xml"/><Relationship Id="rId5" Type="http://schemas.openxmlformats.org/officeDocument/2006/relationships/tags" Target="../tags/tag193.xml"/><Relationship Id="rId4" Type="http://schemas.openxmlformats.org/officeDocument/2006/relationships/image" Target="../media/image1.emf"/><Relationship Id="rId3" Type="http://schemas.openxmlformats.org/officeDocument/2006/relationships/tags" Target="../tags/tag192.xml"/><Relationship Id="rId2" Type="http://schemas.openxmlformats.org/officeDocument/2006/relationships/tags" Target="../tags/tag191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tags" Target="../tags/tag202.xml"/><Relationship Id="rId8" Type="http://schemas.openxmlformats.org/officeDocument/2006/relationships/tags" Target="../tags/tag201.xml"/><Relationship Id="rId7" Type="http://schemas.openxmlformats.org/officeDocument/2006/relationships/tags" Target="../tags/tag200.xml"/><Relationship Id="rId6" Type="http://schemas.openxmlformats.org/officeDocument/2006/relationships/tags" Target="../tags/tag199.xml"/><Relationship Id="rId5" Type="http://schemas.openxmlformats.org/officeDocument/2006/relationships/tags" Target="../tags/tag198.xml"/><Relationship Id="rId4" Type="http://schemas.openxmlformats.org/officeDocument/2006/relationships/image" Target="../media/image1.emf"/><Relationship Id="rId3" Type="http://schemas.openxmlformats.org/officeDocument/2006/relationships/tags" Target="../tags/tag197.xml"/><Relationship Id="rId2" Type="http://schemas.openxmlformats.org/officeDocument/2006/relationships/tags" Target="../tags/tag196.xml"/><Relationship Id="rId10" Type="http://schemas.openxmlformats.org/officeDocument/2006/relationships/tags" Target="../tags/tag203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image" Target="../media/image2.png"/><Relationship Id="rId8" Type="http://schemas.openxmlformats.org/officeDocument/2006/relationships/tags" Target="../tags/tag22.xml"/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2" Type="http://schemas.openxmlformats.org/officeDocument/2006/relationships/tags" Target="../tags/tag25.xml"/><Relationship Id="rId11" Type="http://schemas.openxmlformats.org/officeDocument/2006/relationships/tags" Target="../tags/tag24.xml"/><Relationship Id="rId10" Type="http://schemas.openxmlformats.org/officeDocument/2006/relationships/tags" Target="../tags/tag23.xml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9" Type="http://schemas.openxmlformats.org/officeDocument/2006/relationships/tags" Target="../tags/tag210.xml"/><Relationship Id="rId8" Type="http://schemas.openxmlformats.org/officeDocument/2006/relationships/tags" Target="../tags/tag209.xml"/><Relationship Id="rId7" Type="http://schemas.openxmlformats.org/officeDocument/2006/relationships/tags" Target="../tags/tag208.xml"/><Relationship Id="rId6" Type="http://schemas.openxmlformats.org/officeDocument/2006/relationships/image" Target="../media/image1.emf"/><Relationship Id="rId5" Type="http://schemas.openxmlformats.org/officeDocument/2006/relationships/tags" Target="../tags/tag207.xml"/><Relationship Id="rId4" Type="http://schemas.openxmlformats.org/officeDocument/2006/relationships/tags" Target="../tags/tag206.xml"/><Relationship Id="rId3" Type="http://schemas.openxmlformats.org/officeDocument/2006/relationships/tags" Target="../tags/tag205.xml"/><Relationship Id="rId2" Type="http://schemas.openxmlformats.org/officeDocument/2006/relationships/tags" Target="../tags/tag204.xml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9" Type="http://schemas.openxmlformats.org/officeDocument/2006/relationships/tags" Target="../tags/tag217.xml"/><Relationship Id="rId8" Type="http://schemas.openxmlformats.org/officeDocument/2006/relationships/tags" Target="../tags/tag216.xml"/><Relationship Id="rId7" Type="http://schemas.openxmlformats.org/officeDocument/2006/relationships/tags" Target="../tags/tag215.xml"/><Relationship Id="rId6" Type="http://schemas.openxmlformats.org/officeDocument/2006/relationships/tags" Target="../tags/tag214.xml"/><Relationship Id="rId5" Type="http://schemas.openxmlformats.org/officeDocument/2006/relationships/image" Target="../media/image1.emf"/><Relationship Id="rId4" Type="http://schemas.openxmlformats.org/officeDocument/2006/relationships/tags" Target="../tags/tag213.xml"/><Relationship Id="rId3" Type="http://schemas.openxmlformats.org/officeDocument/2006/relationships/tags" Target="../tags/tag212.xml"/><Relationship Id="rId2" Type="http://schemas.openxmlformats.org/officeDocument/2006/relationships/tags" Target="../tags/tag211.xml"/><Relationship Id="rId10" Type="http://schemas.openxmlformats.org/officeDocument/2006/relationships/tags" Target="../tags/tag218.xml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7" Type="http://schemas.openxmlformats.org/officeDocument/2006/relationships/tags" Target="../tags/tag224.xml"/><Relationship Id="rId6" Type="http://schemas.openxmlformats.org/officeDocument/2006/relationships/tags" Target="../tags/tag223.xml"/><Relationship Id="rId5" Type="http://schemas.openxmlformats.org/officeDocument/2006/relationships/tags" Target="../tags/tag222.xml"/><Relationship Id="rId4" Type="http://schemas.openxmlformats.org/officeDocument/2006/relationships/tags" Target="../tags/tag221.xml"/><Relationship Id="rId3" Type="http://schemas.openxmlformats.org/officeDocument/2006/relationships/tags" Target="../tags/tag220.xml"/><Relationship Id="rId2" Type="http://schemas.openxmlformats.org/officeDocument/2006/relationships/tags" Target="../tags/tag219.xml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tags" Target="../tags/tag230.xml"/><Relationship Id="rId7" Type="http://schemas.openxmlformats.org/officeDocument/2006/relationships/tags" Target="../tags/tag229.xml"/><Relationship Id="rId6" Type="http://schemas.openxmlformats.org/officeDocument/2006/relationships/tags" Target="../tags/tag228.xml"/><Relationship Id="rId5" Type="http://schemas.openxmlformats.org/officeDocument/2006/relationships/image" Target="../media/image1.emf"/><Relationship Id="rId4" Type="http://schemas.openxmlformats.org/officeDocument/2006/relationships/tags" Target="../tags/tag227.xml"/><Relationship Id="rId3" Type="http://schemas.openxmlformats.org/officeDocument/2006/relationships/tags" Target="../tags/tag226.xml"/><Relationship Id="rId2" Type="http://schemas.openxmlformats.org/officeDocument/2006/relationships/tags" Target="../tags/tag225.xml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tags" Target="../tags/tag236.xml"/><Relationship Id="rId7" Type="http://schemas.openxmlformats.org/officeDocument/2006/relationships/tags" Target="../tags/tag235.xml"/><Relationship Id="rId6" Type="http://schemas.openxmlformats.org/officeDocument/2006/relationships/tags" Target="../tags/tag234.xml"/><Relationship Id="rId5" Type="http://schemas.openxmlformats.org/officeDocument/2006/relationships/tags" Target="../tags/tag233.xml"/><Relationship Id="rId4" Type="http://schemas.openxmlformats.org/officeDocument/2006/relationships/image" Target="../media/image1.emf"/><Relationship Id="rId3" Type="http://schemas.openxmlformats.org/officeDocument/2006/relationships/tags" Target="../tags/tag232.xml"/><Relationship Id="rId2" Type="http://schemas.openxmlformats.org/officeDocument/2006/relationships/tags" Target="../tags/tag231.xml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tags" Target="../tags/tag242.xml"/><Relationship Id="rId7" Type="http://schemas.openxmlformats.org/officeDocument/2006/relationships/tags" Target="../tags/tag241.xml"/><Relationship Id="rId6" Type="http://schemas.openxmlformats.org/officeDocument/2006/relationships/tags" Target="../tags/tag240.xml"/><Relationship Id="rId5" Type="http://schemas.openxmlformats.org/officeDocument/2006/relationships/tags" Target="../tags/tag239.xml"/><Relationship Id="rId4" Type="http://schemas.openxmlformats.org/officeDocument/2006/relationships/image" Target="../media/image1.emf"/><Relationship Id="rId3" Type="http://schemas.openxmlformats.org/officeDocument/2006/relationships/tags" Target="../tags/tag238.xml"/><Relationship Id="rId2" Type="http://schemas.openxmlformats.org/officeDocument/2006/relationships/tags" Target="../tags/tag237.xml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9" Type="http://schemas.openxmlformats.org/officeDocument/2006/relationships/tags" Target="../tags/tag249.xml"/><Relationship Id="rId8" Type="http://schemas.openxmlformats.org/officeDocument/2006/relationships/tags" Target="../tags/tag248.xml"/><Relationship Id="rId7" Type="http://schemas.openxmlformats.org/officeDocument/2006/relationships/tags" Target="../tags/tag247.xml"/><Relationship Id="rId6" Type="http://schemas.openxmlformats.org/officeDocument/2006/relationships/tags" Target="../tags/tag246.xml"/><Relationship Id="rId5" Type="http://schemas.openxmlformats.org/officeDocument/2006/relationships/image" Target="../media/image1.emf"/><Relationship Id="rId4" Type="http://schemas.openxmlformats.org/officeDocument/2006/relationships/tags" Target="../tags/tag245.xml"/><Relationship Id="rId3" Type="http://schemas.openxmlformats.org/officeDocument/2006/relationships/tags" Target="../tags/tag244.xml"/><Relationship Id="rId2" Type="http://schemas.openxmlformats.org/officeDocument/2006/relationships/tags" Target="../tags/tag243.xml"/><Relationship Id="rId10" Type="http://schemas.openxmlformats.org/officeDocument/2006/relationships/tags" Target="../tags/tag250.xml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9" Type="http://schemas.openxmlformats.org/officeDocument/2006/relationships/tags" Target="../tags/tag263.xml"/><Relationship Id="rId8" Type="http://schemas.openxmlformats.org/officeDocument/2006/relationships/tags" Target="../tags/tag262.xml"/><Relationship Id="rId7" Type="http://schemas.openxmlformats.org/officeDocument/2006/relationships/tags" Target="../tags/tag261.xml"/><Relationship Id="rId6" Type="http://schemas.openxmlformats.org/officeDocument/2006/relationships/tags" Target="../tags/tag260.xml"/><Relationship Id="rId5" Type="http://schemas.openxmlformats.org/officeDocument/2006/relationships/tags" Target="../tags/tag259.xml"/><Relationship Id="rId4" Type="http://schemas.openxmlformats.org/officeDocument/2006/relationships/image" Target="../media/image1.emf"/><Relationship Id="rId3" Type="http://schemas.openxmlformats.org/officeDocument/2006/relationships/tags" Target="../tags/tag258.xml"/><Relationship Id="rId2" Type="http://schemas.openxmlformats.org/officeDocument/2006/relationships/tags" Target="../tags/tag257.xml"/><Relationship Id="rId12" Type="http://schemas.openxmlformats.org/officeDocument/2006/relationships/tags" Target="../tags/tag266.xml"/><Relationship Id="rId11" Type="http://schemas.openxmlformats.org/officeDocument/2006/relationships/tags" Target="../tags/tag265.xml"/><Relationship Id="rId10" Type="http://schemas.openxmlformats.org/officeDocument/2006/relationships/tags" Target="../tags/tag264.xml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7" Type="http://schemas.openxmlformats.org/officeDocument/2006/relationships/tags" Target="../tags/tag271.xml"/><Relationship Id="rId6" Type="http://schemas.openxmlformats.org/officeDocument/2006/relationships/tags" Target="../tags/tag270.xml"/><Relationship Id="rId5" Type="http://schemas.openxmlformats.org/officeDocument/2006/relationships/tags" Target="../tags/tag269.xml"/><Relationship Id="rId4" Type="http://schemas.openxmlformats.org/officeDocument/2006/relationships/image" Target="../media/image1.emf"/><Relationship Id="rId3" Type="http://schemas.openxmlformats.org/officeDocument/2006/relationships/tags" Target="../tags/tag268.xml"/><Relationship Id="rId2" Type="http://schemas.openxmlformats.org/officeDocument/2006/relationships/tags" Target="../tags/tag267.xml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9" Type="http://schemas.openxmlformats.org/officeDocument/2006/relationships/image" Target="../media/image2.png"/><Relationship Id="rId8" Type="http://schemas.openxmlformats.org/officeDocument/2006/relationships/tags" Target="../tags/tag278.xml"/><Relationship Id="rId7" Type="http://schemas.openxmlformats.org/officeDocument/2006/relationships/tags" Target="../tags/tag277.xml"/><Relationship Id="rId6" Type="http://schemas.openxmlformats.org/officeDocument/2006/relationships/tags" Target="../tags/tag276.xml"/><Relationship Id="rId5" Type="http://schemas.openxmlformats.org/officeDocument/2006/relationships/tags" Target="../tags/tag275.xml"/><Relationship Id="rId4" Type="http://schemas.openxmlformats.org/officeDocument/2006/relationships/tags" Target="../tags/tag274.xml"/><Relationship Id="rId3" Type="http://schemas.openxmlformats.org/officeDocument/2006/relationships/tags" Target="../tags/tag273.xml"/><Relationship Id="rId2" Type="http://schemas.openxmlformats.org/officeDocument/2006/relationships/tags" Target="../tags/tag272.xml"/><Relationship Id="rId12" Type="http://schemas.openxmlformats.org/officeDocument/2006/relationships/tags" Target="../tags/tag281.xml"/><Relationship Id="rId11" Type="http://schemas.openxmlformats.org/officeDocument/2006/relationships/tags" Target="../tags/tag280.xml"/><Relationship Id="rId10" Type="http://schemas.openxmlformats.org/officeDocument/2006/relationships/tags" Target="../tags/tag279.xml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tags" Target="../tags/tag32.xml"/><Relationship Id="rId8" Type="http://schemas.openxmlformats.org/officeDocument/2006/relationships/tags" Target="../tags/tag31.xml"/><Relationship Id="rId7" Type="http://schemas.openxmlformats.org/officeDocument/2006/relationships/tags" Target="../tags/tag30.xml"/><Relationship Id="rId6" Type="http://schemas.openxmlformats.org/officeDocument/2006/relationships/image" Target="../media/image1.emf"/><Relationship Id="rId5" Type="http://schemas.openxmlformats.org/officeDocument/2006/relationships/tags" Target="../tags/tag29.xml"/><Relationship Id="rId4" Type="http://schemas.openxmlformats.org/officeDocument/2006/relationships/tags" Target="../tags/tag28.xml"/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9" Type="http://schemas.openxmlformats.org/officeDocument/2006/relationships/tags" Target="../tags/tag288.xml"/><Relationship Id="rId8" Type="http://schemas.openxmlformats.org/officeDocument/2006/relationships/tags" Target="../tags/tag287.xml"/><Relationship Id="rId7" Type="http://schemas.openxmlformats.org/officeDocument/2006/relationships/tags" Target="../tags/tag286.xml"/><Relationship Id="rId6" Type="http://schemas.openxmlformats.org/officeDocument/2006/relationships/image" Target="../media/image1.emf"/><Relationship Id="rId5" Type="http://schemas.openxmlformats.org/officeDocument/2006/relationships/tags" Target="../tags/tag285.xml"/><Relationship Id="rId4" Type="http://schemas.openxmlformats.org/officeDocument/2006/relationships/tags" Target="../tags/tag284.xml"/><Relationship Id="rId3" Type="http://schemas.openxmlformats.org/officeDocument/2006/relationships/tags" Target="../tags/tag283.xml"/><Relationship Id="rId2" Type="http://schemas.openxmlformats.org/officeDocument/2006/relationships/tags" Target="../tags/tag282.xml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9" Type="http://schemas.openxmlformats.org/officeDocument/2006/relationships/tags" Target="../tags/tag295.xml"/><Relationship Id="rId8" Type="http://schemas.openxmlformats.org/officeDocument/2006/relationships/tags" Target="../tags/tag294.xml"/><Relationship Id="rId7" Type="http://schemas.openxmlformats.org/officeDocument/2006/relationships/tags" Target="../tags/tag293.xml"/><Relationship Id="rId6" Type="http://schemas.openxmlformats.org/officeDocument/2006/relationships/tags" Target="../tags/tag292.xml"/><Relationship Id="rId5" Type="http://schemas.openxmlformats.org/officeDocument/2006/relationships/tags" Target="../tags/tag291.xml"/><Relationship Id="rId4" Type="http://schemas.openxmlformats.org/officeDocument/2006/relationships/image" Target="../media/image1.emf"/><Relationship Id="rId3" Type="http://schemas.openxmlformats.org/officeDocument/2006/relationships/tags" Target="../tags/tag290.xml"/><Relationship Id="rId2" Type="http://schemas.openxmlformats.org/officeDocument/2006/relationships/tags" Target="../tags/tag289.xml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8" Type="http://schemas.openxmlformats.org/officeDocument/2006/relationships/tags" Target="../tags/tag301.xml"/><Relationship Id="rId7" Type="http://schemas.openxmlformats.org/officeDocument/2006/relationships/tags" Target="../tags/tag300.xml"/><Relationship Id="rId6" Type="http://schemas.openxmlformats.org/officeDocument/2006/relationships/tags" Target="../tags/tag299.xml"/><Relationship Id="rId5" Type="http://schemas.openxmlformats.org/officeDocument/2006/relationships/image" Target="../media/image3.jpeg"/><Relationship Id="rId4" Type="http://schemas.openxmlformats.org/officeDocument/2006/relationships/tags" Target="../tags/tag298.xml"/><Relationship Id="rId3" Type="http://schemas.openxmlformats.org/officeDocument/2006/relationships/tags" Target="../tags/tag297.xml"/><Relationship Id="rId2" Type="http://schemas.openxmlformats.org/officeDocument/2006/relationships/tags" Target="../tags/tag296.xml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4" Type="http://schemas.openxmlformats.org/officeDocument/2006/relationships/tags" Target="../tags/tag304.xml"/><Relationship Id="rId3" Type="http://schemas.openxmlformats.org/officeDocument/2006/relationships/tags" Target="../tags/tag303.xml"/><Relationship Id="rId2" Type="http://schemas.openxmlformats.org/officeDocument/2006/relationships/tags" Target="../tags/tag302.xml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9" Type="http://schemas.openxmlformats.org/officeDocument/2006/relationships/tags" Target="../tags/tag311.xml"/><Relationship Id="rId8" Type="http://schemas.openxmlformats.org/officeDocument/2006/relationships/tags" Target="../tags/tag310.xml"/><Relationship Id="rId7" Type="http://schemas.openxmlformats.org/officeDocument/2006/relationships/tags" Target="../tags/tag309.xml"/><Relationship Id="rId6" Type="http://schemas.openxmlformats.org/officeDocument/2006/relationships/tags" Target="../tags/tag308.xml"/><Relationship Id="rId5" Type="http://schemas.openxmlformats.org/officeDocument/2006/relationships/tags" Target="../tags/tag307.xml"/><Relationship Id="rId4" Type="http://schemas.openxmlformats.org/officeDocument/2006/relationships/image" Target="../media/image1.emf"/><Relationship Id="rId3" Type="http://schemas.openxmlformats.org/officeDocument/2006/relationships/tags" Target="../tags/tag306.xml"/><Relationship Id="rId2" Type="http://schemas.openxmlformats.org/officeDocument/2006/relationships/tags" Target="../tags/tag305.xml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9" Type="http://schemas.openxmlformats.org/officeDocument/2006/relationships/tags" Target="../tags/tag318.xml"/><Relationship Id="rId8" Type="http://schemas.openxmlformats.org/officeDocument/2006/relationships/tags" Target="../tags/tag317.xml"/><Relationship Id="rId7" Type="http://schemas.openxmlformats.org/officeDocument/2006/relationships/tags" Target="../tags/tag316.xml"/><Relationship Id="rId6" Type="http://schemas.openxmlformats.org/officeDocument/2006/relationships/tags" Target="../tags/tag315.xml"/><Relationship Id="rId5" Type="http://schemas.openxmlformats.org/officeDocument/2006/relationships/tags" Target="../tags/tag314.xml"/><Relationship Id="rId4" Type="http://schemas.openxmlformats.org/officeDocument/2006/relationships/image" Target="../media/image1.emf"/><Relationship Id="rId3" Type="http://schemas.openxmlformats.org/officeDocument/2006/relationships/tags" Target="../tags/tag313.xml"/><Relationship Id="rId2" Type="http://schemas.openxmlformats.org/officeDocument/2006/relationships/tags" Target="../tags/tag312.xml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7" Type="http://schemas.openxmlformats.org/officeDocument/2006/relationships/tags" Target="../tags/tag323.xml"/><Relationship Id="rId6" Type="http://schemas.openxmlformats.org/officeDocument/2006/relationships/tags" Target="../tags/tag322.xml"/><Relationship Id="rId5" Type="http://schemas.openxmlformats.org/officeDocument/2006/relationships/tags" Target="../tags/tag321.xml"/><Relationship Id="rId4" Type="http://schemas.openxmlformats.org/officeDocument/2006/relationships/image" Target="../media/image1.emf"/><Relationship Id="rId3" Type="http://schemas.openxmlformats.org/officeDocument/2006/relationships/tags" Target="../tags/tag320.xml"/><Relationship Id="rId2" Type="http://schemas.openxmlformats.org/officeDocument/2006/relationships/tags" Target="../tags/tag319.xml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9" Type="http://schemas.openxmlformats.org/officeDocument/2006/relationships/tags" Target="../tags/tag330.xml"/><Relationship Id="rId8" Type="http://schemas.openxmlformats.org/officeDocument/2006/relationships/tags" Target="../tags/tag329.xml"/><Relationship Id="rId7" Type="http://schemas.openxmlformats.org/officeDocument/2006/relationships/tags" Target="../tags/tag328.xml"/><Relationship Id="rId6" Type="http://schemas.openxmlformats.org/officeDocument/2006/relationships/tags" Target="../tags/tag327.xml"/><Relationship Id="rId5" Type="http://schemas.openxmlformats.org/officeDocument/2006/relationships/tags" Target="../tags/tag326.xml"/><Relationship Id="rId4" Type="http://schemas.openxmlformats.org/officeDocument/2006/relationships/image" Target="../media/image1.emf"/><Relationship Id="rId3" Type="http://schemas.openxmlformats.org/officeDocument/2006/relationships/tags" Target="../tags/tag325.xml"/><Relationship Id="rId2" Type="http://schemas.openxmlformats.org/officeDocument/2006/relationships/tags" Target="../tags/tag324.xml"/><Relationship Id="rId10" Type="http://schemas.openxmlformats.org/officeDocument/2006/relationships/tags" Target="../tags/tag331.xml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9" Type="http://schemas.openxmlformats.org/officeDocument/2006/relationships/tags" Target="../tags/tag338.xml"/><Relationship Id="rId8" Type="http://schemas.openxmlformats.org/officeDocument/2006/relationships/tags" Target="../tags/tag337.xml"/><Relationship Id="rId7" Type="http://schemas.openxmlformats.org/officeDocument/2006/relationships/tags" Target="../tags/tag336.xml"/><Relationship Id="rId6" Type="http://schemas.openxmlformats.org/officeDocument/2006/relationships/image" Target="../media/image1.emf"/><Relationship Id="rId5" Type="http://schemas.openxmlformats.org/officeDocument/2006/relationships/tags" Target="../tags/tag335.xml"/><Relationship Id="rId4" Type="http://schemas.openxmlformats.org/officeDocument/2006/relationships/tags" Target="../tags/tag334.xml"/><Relationship Id="rId3" Type="http://schemas.openxmlformats.org/officeDocument/2006/relationships/tags" Target="../tags/tag333.xml"/><Relationship Id="rId2" Type="http://schemas.openxmlformats.org/officeDocument/2006/relationships/tags" Target="../tags/tag332.xml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9" Type="http://schemas.openxmlformats.org/officeDocument/2006/relationships/tags" Target="../tags/tag345.xml"/><Relationship Id="rId8" Type="http://schemas.openxmlformats.org/officeDocument/2006/relationships/tags" Target="../tags/tag344.xml"/><Relationship Id="rId7" Type="http://schemas.openxmlformats.org/officeDocument/2006/relationships/tags" Target="../tags/tag343.xml"/><Relationship Id="rId6" Type="http://schemas.openxmlformats.org/officeDocument/2006/relationships/tags" Target="../tags/tag342.xml"/><Relationship Id="rId5" Type="http://schemas.openxmlformats.org/officeDocument/2006/relationships/image" Target="../media/image1.emf"/><Relationship Id="rId4" Type="http://schemas.openxmlformats.org/officeDocument/2006/relationships/tags" Target="../tags/tag341.xml"/><Relationship Id="rId3" Type="http://schemas.openxmlformats.org/officeDocument/2006/relationships/tags" Target="../tags/tag340.xml"/><Relationship Id="rId2" Type="http://schemas.openxmlformats.org/officeDocument/2006/relationships/tags" Target="../tags/tag339.xml"/><Relationship Id="rId10" Type="http://schemas.openxmlformats.org/officeDocument/2006/relationships/tags" Target="../tags/tag346.xml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39.xml"/><Relationship Id="rId8" Type="http://schemas.openxmlformats.org/officeDocument/2006/relationships/tags" Target="../tags/tag38.xml"/><Relationship Id="rId7" Type="http://schemas.openxmlformats.org/officeDocument/2006/relationships/tags" Target="../tags/tag37.xml"/><Relationship Id="rId6" Type="http://schemas.openxmlformats.org/officeDocument/2006/relationships/tags" Target="../tags/tag36.xml"/><Relationship Id="rId5" Type="http://schemas.openxmlformats.org/officeDocument/2006/relationships/tags" Target="../tags/tag35.xml"/><Relationship Id="rId4" Type="http://schemas.openxmlformats.org/officeDocument/2006/relationships/image" Target="../media/image1.emf"/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7" Type="http://schemas.openxmlformats.org/officeDocument/2006/relationships/tags" Target="../tags/tag352.xml"/><Relationship Id="rId6" Type="http://schemas.openxmlformats.org/officeDocument/2006/relationships/tags" Target="../tags/tag351.xml"/><Relationship Id="rId5" Type="http://schemas.openxmlformats.org/officeDocument/2006/relationships/tags" Target="../tags/tag350.xml"/><Relationship Id="rId4" Type="http://schemas.openxmlformats.org/officeDocument/2006/relationships/tags" Target="../tags/tag349.xml"/><Relationship Id="rId3" Type="http://schemas.openxmlformats.org/officeDocument/2006/relationships/tags" Target="../tags/tag348.xml"/><Relationship Id="rId2" Type="http://schemas.openxmlformats.org/officeDocument/2006/relationships/tags" Target="../tags/tag347.xml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8" Type="http://schemas.openxmlformats.org/officeDocument/2006/relationships/tags" Target="../tags/tag358.xml"/><Relationship Id="rId7" Type="http://schemas.openxmlformats.org/officeDocument/2006/relationships/tags" Target="../tags/tag357.xml"/><Relationship Id="rId6" Type="http://schemas.openxmlformats.org/officeDocument/2006/relationships/tags" Target="../tags/tag356.xml"/><Relationship Id="rId5" Type="http://schemas.openxmlformats.org/officeDocument/2006/relationships/image" Target="../media/image1.emf"/><Relationship Id="rId4" Type="http://schemas.openxmlformats.org/officeDocument/2006/relationships/tags" Target="../tags/tag355.xml"/><Relationship Id="rId3" Type="http://schemas.openxmlformats.org/officeDocument/2006/relationships/tags" Target="../tags/tag354.xml"/><Relationship Id="rId2" Type="http://schemas.openxmlformats.org/officeDocument/2006/relationships/tags" Target="../tags/tag353.xml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8" Type="http://schemas.openxmlformats.org/officeDocument/2006/relationships/tags" Target="../tags/tag364.xml"/><Relationship Id="rId7" Type="http://schemas.openxmlformats.org/officeDocument/2006/relationships/tags" Target="../tags/tag363.xml"/><Relationship Id="rId6" Type="http://schemas.openxmlformats.org/officeDocument/2006/relationships/tags" Target="../tags/tag362.xml"/><Relationship Id="rId5" Type="http://schemas.openxmlformats.org/officeDocument/2006/relationships/tags" Target="../tags/tag361.xml"/><Relationship Id="rId4" Type="http://schemas.openxmlformats.org/officeDocument/2006/relationships/image" Target="../media/image1.emf"/><Relationship Id="rId3" Type="http://schemas.openxmlformats.org/officeDocument/2006/relationships/tags" Target="../tags/tag360.xml"/><Relationship Id="rId2" Type="http://schemas.openxmlformats.org/officeDocument/2006/relationships/tags" Target="../tags/tag359.xml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8" Type="http://schemas.openxmlformats.org/officeDocument/2006/relationships/tags" Target="../tags/tag370.xml"/><Relationship Id="rId7" Type="http://schemas.openxmlformats.org/officeDocument/2006/relationships/tags" Target="../tags/tag369.xml"/><Relationship Id="rId6" Type="http://schemas.openxmlformats.org/officeDocument/2006/relationships/tags" Target="../tags/tag368.xml"/><Relationship Id="rId5" Type="http://schemas.openxmlformats.org/officeDocument/2006/relationships/tags" Target="../tags/tag367.xml"/><Relationship Id="rId4" Type="http://schemas.openxmlformats.org/officeDocument/2006/relationships/image" Target="../media/image1.emf"/><Relationship Id="rId3" Type="http://schemas.openxmlformats.org/officeDocument/2006/relationships/tags" Target="../tags/tag366.xml"/><Relationship Id="rId2" Type="http://schemas.openxmlformats.org/officeDocument/2006/relationships/tags" Target="../tags/tag365.xml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9" Type="http://schemas.openxmlformats.org/officeDocument/2006/relationships/tags" Target="../tags/tag377.xml"/><Relationship Id="rId8" Type="http://schemas.openxmlformats.org/officeDocument/2006/relationships/tags" Target="../tags/tag376.xml"/><Relationship Id="rId7" Type="http://schemas.openxmlformats.org/officeDocument/2006/relationships/tags" Target="../tags/tag375.xml"/><Relationship Id="rId6" Type="http://schemas.openxmlformats.org/officeDocument/2006/relationships/tags" Target="../tags/tag374.xml"/><Relationship Id="rId5" Type="http://schemas.openxmlformats.org/officeDocument/2006/relationships/image" Target="../media/image1.emf"/><Relationship Id="rId4" Type="http://schemas.openxmlformats.org/officeDocument/2006/relationships/tags" Target="../tags/tag373.xml"/><Relationship Id="rId3" Type="http://schemas.openxmlformats.org/officeDocument/2006/relationships/tags" Target="../tags/tag372.xml"/><Relationship Id="rId2" Type="http://schemas.openxmlformats.org/officeDocument/2006/relationships/tags" Target="../tags/tag371.xml"/><Relationship Id="rId10" Type="http://schemas.openxmlformats.org/officeDocument/2006/relationships/tags" Target="../tags/tag378.xml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9" Type="http://schemas.openxmlformats.org/officeDocument/2006/relationships/tags" Target="../tags/tag391.xml"/><Relationship Id="rId8" Type="http://schemas.openxmlformats.org/officeDocument/2006/relationships/tags" Target="../tags/tag390.xml"/><Relationship Id="rId7" Type="http://schemas.openxmlformats.org/officeDocument/2006/relationships/tags" Target="../tags/tag389.xml"/><Relationship Id="rId6" Type="http://schemas.openxmlformats.org/officeDocument/2006/relationships/tags" Target="../tags/tag388.xml"/><Relationship Id="rId5" Type="http://schemas.openxmlformats.org/officeDocument/2006/relationships/tags" Target="../tags/tag387.xml"/><Relationship Id="rId4" Type="http://schemas.openxmlformats.org/officeDocument/2006/relationships/image" Target="../media/image1.emf"/><Relationship Id="rId3" Type="http://schemas.openxmlformats.org/officeDocument/2006/relationships/tags" Target="../tags/tag386.xml"/><Relationship Id="rId2" Type="http://schemas.openxmlformats.org/officeDocument/2006/relationships/tags" Target="../tags/tag385.xml"/><Relationship Id="rId12" Type="http://schemas.openxmlformats.org/officeDocument/2006/relationships/tags" Target="../tags/tag394.xml"/><Relationship Id="rId11" Type="http://schemas.openxmlformats.org/officeDocument/2006/relationships/tags" Target="../tags/tag393.xml"/><Relationship Id="rId10" Type="http://schemas.openxmlformats.org/officeDocument/2006/relationships/tags" Target="../tags/tag392.xml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7" Type="http://schemas.openxmlformats.org/officeDocument/2006/relationships/tags" Target="../tags/tag399.xml"/><Relationship Id="rId6" Type="http://schemas.openxmlformats.org/officeDocument/2006/relationships/tags" Target="../tags/tag398.xml"/><Relationship Id="rId5" Type="http://schemas.openxmlformats.org/officeDocument/2006/relationships/tags" Target="../tags/tag397.xml"/><Relationship Id="rId4" Type="http://schemas.openxmlformats.org/officeDocument/2006/relationships/image" Target="../media/image1.emf"/><Relationship Id="rId3" Type="http://schemas.openxmlformats.org/officeDocument/2006/relationships/tags" Target="../tags/tag396.xml"/><Relationship Id="rId2" Type="http://schemas.openxmlformats.org/officeDocument/2006/relationships/tags" Target="../tags/tag395.xml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9" Type="http://schemas.openxmlformats.org/officeDocument/2006/relationships/image" Target="../media/image2.png"/><Relationship Id="rId8" Type="http://schemas.openxmlformats.org/officeDocument/2006/relationships/tags" Target="../tags/tag406.xml"/><Relationship Id="rId7" Type="http://schemas.openxmlformats.org/officeDocument/2006/relationships/tags" Target="../tags/tag405.xml"/><Relationship Id="rId6" Type="http://schemas.openxmlformats.org/officeDocument/2006/relationships/tags" Target="../tags/tag404.xml"/><Relationship Id="rId5" Type="http://schemas.openxmlformats.org/officeDocument/2006/relationships/tags" Target="../tags/tag403.xml"/><Relationship Id="rId4" Type="http://schemas.openxmlformats.org/officeDocument/2006/relationships/tags" Target="../tags/tag402.xml"/><Relationship Id="rId3" Type="http://schemas.openxmlformats.org/officeDocument/2006/relationships/tags" Target="../tags/tag401.xml"/><Relationship Id="rId2" Type="http://schemas.openxmlformats.org/officeDocument/2006/relationships/tags" Target="../tags/tag400.xml"/><Relationship Id="rId12" Type="http://schemas.openxmlformats.org/officeDocument/2006/relationships/tags" Target="../tags/tag409.xml"/><Relationship Id="rId11" Type="http://schemas.openxmlformats.org/officeDocument/2006/relationships/tags" Target="../tags/tag408.xml"/><Relationship Id="rId10" Type="http://schemas.openxmlformats.org/officeDocument/2006/relationships/tags" Target="../tags/tag407.xml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9" Type="http://schemas.openxmlformats.org/officeDocument/2006/relationships/tags" Target="../tags/tag416.xml"/><Relationship Id="rId8" Type="http://schemas.openxmlformats.org/officeDocument/2006/relationships/tags" Target="../tags/tag415.xml"/><Relationship Id="rId7" Type="http://schemas.openxmlformats.org/officeDocument/2006/relationships/tags" Target="../tags/tag414.xml"/><Relationship Id="rId6" Type="http://schemas.openxmlformats.org/officeDocument/2006/relationships/image" Target="../media/image1.emf"/><Relationship Id="rId5" Type="http://schemas.openxmlformats.org/officeDocument/2006/relationships/tags" Target="../tags/tag413.xml"/><Relationship Id="rId4" Type="http://schemas.openxmlformats.org/officeDocument/2006/relationships/tags" Target="../tags/tag412.xml"/><Relationship Id="rId3" Type="http://schemas.openxmlformats.org/officeDocument/2006/relationships/tags" Target="../tags/tag411.xml"/><Relationship Id="rId2" Type="http://schemas.openxmlformats.org/officeDocument/2006/relationships/tags" Target="../tags/tag410.xml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9" Type="http://schemas.openxmlformats.org/officeDocument/2006/relationships/tags" Target="../tags/tag423.xml"/><Relationship Id="rId8" Type="http://schemas.openxmlformats.org/officeDocument/2006/relationships/tags" Target="../tags/tag422.xml"/><Relationship Id="rId7" Type="http://schemas.openxmlformats.org/officeDocument/2006/relationships/tags" Target="../tags/tag421.xml"/><Relationship Id="rId6" Type="http://schemas.openxmlformats.org/officeDocument/2006/relationships/tags" Target="../tags/tag420.xml"/><Relationship Id="rId5" Type="http://schemas.openxmlformats.org/officeDocument/2006/relationships/tags" Target="../tags/tag419.xml"/><Relationship Id="rId4" Type="http://schemas.openxmlformats.org/officeDocument/2006/relationships/image" Target="../media/image1.emf"/><Relationship Id="rId3" Type="http://schemas.openxmlformats.org/officeDocument/2006/relationships/tags" Target="../tags/tag418.xml"/><Relationship Id="rId2" Type="http://schemas.openxmlformats.org/officeDocument/2006/relationships/tags" Target="../tags/tag417.xml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tags" Target="../tags/tag45.xml"/><Relationship Id="rId7" Type="http://schemas.openxmlformats.org/officeDocument/2006/relationships/tags" Target="../tags/tag44.xml"/><Relationship Id="rId6" Type="http://schemas.openxmlformats.org/officeDocument/2006/relationships/tags" Target="../tags/tag43.xml"/><Relationship Id="rId5" Type="http://schemas.openxmlformats.org/officeDocument/2006/relationships/image" Target="../media/image3.jpeg"/><Relationship Id="rId4" Type="http://schemas.openxmlformats.org/officeDocument/2006/relationships/tags" Target="../tags/tag42.xml"/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8" Type="http://schemas.openxmlformats.org/officeDocument/2006/relationships/tags" Target="../tags/tag429.xml"/><Relationship Id="rId7" Type="http://schemas.openxmlformats.org/officeDocument/2006/relationships/tags" Target="../tags/tag428.xml"/><Relationship Id="rId6" Type="http://schemas.openxmlformats.org/officeDocument/2006/relationships/tags" Target="../tags/tag427.xml"/><Relationship Id="rId5" Type="http://schemas.openxmlformats.org/officeDocument/2006/relationships/image" Target="../media/image3.jpeg"/><Relationship Id="rId4" Type="http://schemas.openxmlformats.org/officeDocument/2006/relationships/tags" Target="../tags/tag426.xml"/><Relationship Id="rId3" Type="http://schemas.openxmlformats.org/officeDocument/2006/relationships/tags" Target="../tags/tag425.xml"/><Relationship Id="rId2" Type="http://schemas.openxmlformats.org/officeDocument/2006/relationships/tags" Target="../tags/tag424.xml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4" Type="http://schemas.openxmlformats.org/officeDocument/2006/relationships/tags" Target="../tags/tag432.xml"/><Relationship Id="rId3" Type="http://schemas.openxmlformats.org/officeDocument/2006/relationships/tags" Target="../tags/tag431.xml"/><Relationship Id="rId2" Type="http://schemas.openxmlformats.org/officeDocument/2006/relationships/tags" Target="../tags/tag430.xml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9" Type="http://schemas.openxmlformats.org/officeDocument/2006/relationships/tags" Target="../tags/tag439.xml"/><Relationship Id="rId8" Type="http://schemas.openxmlformats.org/officeDocument/2006/relationships/tags" Target="../tags/tag438.xml"/><Relationship Id="rId7" Type="http://schemas.openxmlformats.org/officeDocument/2006/relationships/tags" Target="../tags/tag437.xml"/><Relationship Id="rId6" Type="http://schemas.openxmlformats.org/officeDocument/2006/relationships/tags" Target="../tags/tag436.xml"/><Relationship Id="rId5" Type="http://schemas.openxmlformats.org/officeDocument/2006/relationships/tags" Target="../tags/tag435.xml"/><Relationship Id="rId4" Type="http://schemas.openxmlformats.org/officeDocument/2006/relationships/image" Target="../media/image1.emf"/><Relationship Id="rId3" Type="http://schemas.openxmlformats.org/officeDocument/2006/relationships/tags" Target="../tags/tag434.xml"/><Relationship Id="rId2" Type="http://schemas.openxmlformats.org/officeDocument/2006/relationships/tags" Target="../tags/tag433.xml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9" Type="http://schemas.openxmlformats.org/officeDocument/2006/relationships/tags" Target="../tags/tag446.xml"/><Relationship Id="rId8" Type="http://schemas.openxmlformats.org/officeDocument/2006/relationships/tags" Target="../tags/tag445.xml"/><Relationship Id="rId7" Type="http://schemas.openxmlformats.org/officeDocument/2006/relationships/tags" Target="../tags/tag444.xml"/><Relationship Id="rId6" Type="http://schemas.openxmlformats.org/officeDocument/2006/relationships/tags" Target="../tags/tag443.xml"/><Relationship Id="rId5" Type="http://schemas.openxmlformats.org/officeDocument/2006/relationships/tags" Target="../tags/tag442.xml"/><Relationship Id="rId4" Type="http://schemas.openxmlformats.org/officeDocument/2006/relationships/image" Target="../media/image1.emf"/><Relationship Id="rId3" Type="http://schemas.openxmlformats.org/officeDocument/2006/relationships/tags" Target="../tags/tag441.xml"/><Relationship Id="rId2" Type="http://schemas.openxmlformats.org/officeDocument/2006/relationships/tags" Target="../tags/tag440.xml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7" Type="http://schemas.openxmlformats.org/officeDocument/2006/relationships/tags" Target="../tags/tag451.xml"/><Relationship Id="rId6" Type="http://schemas.openxmlformats.org/officeDocument/2006/relationships/tags" Target="../tags/tag450.xml"/><Relationship Id="rId5" Type="http://schemas.openxmlformats.org/officeDocument/2006/relationships/tags" Target="../tags/tag449.xml"/><Relationship Id="rId4" Type="http://schemas.openxmlformats.org/officeDocument/2006/relationships/image" Target="../media/image1.emf"/><Relationship Id="rId3" Type="http://schemas.openxmlformats.org/officeDocument/2006/relationships/tags" Target="../tags/tag448.xml"/><Relationship Id="rId2" Type="http://schemas.openxmlformats.org/officeDocument/2006/relationships/tags" Target="../tags/tag447.xml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9" Type="http://schemas.openxmlformats.org/officeDocument/2006/relationships/tags" Target="../tags/tag458.xml"/><Relationship Id="rId8" Type="http://schemas.openxmlformats.org/officeDocument/2006/relationships/tags" Target="../tags/tag457.xml"/><Relationship Id="rId7" Type="http://schemas.openxmlformats.org/officeDocument/2006/relationships/tags" Target="../tags/tag456.xml"/><Relationship Id="rId6" Type="http://schemas.openxmlformats.org/officeDocument/2006/relationships/tags" Target="../tags/tag455.xml"/><Relationship Id="rId5" Type="http://schemas.openxmlformats.org/officeDocument/2006/relationships/tags" Target="../tags/tag454.xml"/><Relationship Id="rId4" Type="http://schemas.openxmlformats.org/officeDocument/2006/relationships/image" Target="../media/image1.emf"/><Relationship Id="rId3" Type="http://schemas.openxmlformats.org/officeDocument/2006/relationships/tags" Target="../tags/tag453.xml"/><Relationship Id="rId2" Type="http://schemas.openxmlformats.org/officeDocument/2006/relationships/tags" Target="../tags/tag452.xml"/><Relationship Id="rId10" Type="http://schemas.openxmlformats.org/officeDocument/2006/relationships/tags" Target="../tags/tag459.xml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9" Type="http://schemas.openxmlformats.org/officeDocument/2006/relationships/tags" Target="../tags/tag466.xml"/><Relationship Id="rId8" Type="http://schemas.openxmlformats.org/officeDocument/2006/relationships/tags" Target="../tags/tag465.xml"/><Relationship Id="rId7" Type="http://schemas.openxmlformats.org/officeDocument/2006/relationships/tags" Target="../tags/tag464.xml"/><Relationship Id="rId6" Type="http://schemas.openxmlformats.org/officeDocument/2006/relationships/image" Target="../media/image1.emf"/><Relationship Id="rId5" Type="http://schemas.openxmlformats.org/officeDocument/2006/relationships/tags" Target="../tags/tag463.xml"/><Relationship Id="rId4" Type="http://schemas.openxmlformats.org/officeDocument/2006/relationships/tags" Target="../tags/tag462.xml"/><Relationship Id="rId3" Type="http://schemas.openxmlformats.org/officeDocument/2006/relationships/tags" Target="../tags/tag461.xml"/><Relationship Id="rId2" Type="http://schemas.openxmlformats.org/officeDocument/2006/relationships/tags" Target="../tags/tag460.xml"/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9" Type="http://schemas.openxmlformats.org/officeDocument/2006/relationships/tags" Target="../tags/tag473.xml"/><Relationship Id="rId8" Type="http://schemas.openxmlformats.org/officeDocument/2006/relationships/tags" Target="../tags/tag472.xml"/><Relationship Id="rId7" Type="http://schemas.openxmlformats.org/officeDocument/2006/relationships/tags" Target="../tags/tag471.xml"/><Relationship Id="rId6" Type="http://schemas.openxmlformats.org/officeDocument/2006/relationships/tags" Target="../tags/tag470.xml"/><Relationship Id="rId5" Type="http://schemas.openxmlformats.org/officeDocument/2006/relationships/image" Target="../media/image1.emf"/><Relationship Id="rId4" Type="http://schemas.openxmlformats.org/officeDocument/2006/relationships/tags" Target="../tags/tag469.xml"/><Relationship Id="rId3" Type="http://schemas.openxmlformats.org/officeDocument/2006/relationships/tags" Target="../tags/tag468.xml"/><Relationship Id="rId2" Type="http://schemas.openxmlformats.org/officeDocument/2006/relationships/tags" Target="../tags/tag467.xml"/><Relationship Id="rId10" Type="http://schemas.openxmlformats.org/officeDocument/2006/relationships/tags" Target="../tags/tag474.xml"/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7" Type="http://schemas.openxmlformats.org/officeDocument/2006/relationships/tags" Target="../tags/tag480.xml"/><Relationship Id="rId6" Type="http://schemas.openxmlformats.org/officeDocument/2006/relationships/tags" Target="../tags/tag479.xml"/><Relationship Id="rId5" Type="http://schemas.openxmlformats.org/officeDocument/2006/relationships/tags" Target="../tags/tag478.xml"/><Relationship Id="rId4" Type="http://schemas.openxmlformats.org/officeDocument/2006/relationships/tags" Target="../tags/tag477.xml"/><Relationship Id="rId3" Type="http://schemas.openxmlformats.org/officeDocument/2006/relationships/tags" Target="../tags/tag476.xml"/><Relationship Id="rId2" Type="http://schemas.openxmlformats.org/officeDocument/2006/relationships/tags" Target="../tags/tag475.xml"/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8" Type="http://schemas.openxmlformats.org/officeDocument/2006/relationships/tags" Target="../tags/tag486.xml"/><Relationship Id="rId7" Type="http://schemas.openxmlformats.org/officeDocument/2006/relationships/tags" Target="../tags/tag485.xml"/><Relationship Id="rId6" Type="http://schemas.openxmlformats.org/officeDocument/2006/relationships/tags" Target="../tags/tag484.xml"/><Relationship Id="rId5" Type="http://schemas.openxmlformats.org/officeDocument/2006/relationships/image" Target="../media/image1.emf"/><Relationship Id="rId4" Type="http://schemas.openxmlformats.org/officeDocument/2006/relationships/tags" Target="../tags/tag483.xml"/><Relationship Id="rId3" Type="http://schemas.openxmlformats.org/officeDocument/2006/relationships/tags" Target="../tags/tag482.xml"/><Relationship Id="rId2" Type="http://schemas.openxmlformats.org/officeDocument/2006/relationships/tags" Target="../tags/tag481.xml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48.xml"/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8" Type="http://schemas.openxmlformats.org/officeDocument/2006/relationships/tags" Target="../tags/tag492.xml"/><Relationship Id="rId7" Type="http://schemas.openxmlformats.org/officeDocument/2006/relationships/tags" Target="../tags/tag491.xml"/><Relationship Id="rId6" Type="http://schemas.openxmlformats.org/officeDocument/2006/relationships/tags" Target="../tags/tag490.xml"/><Relationship Id="rId5" Type="http://schemas.openxmlformats.org/officeDocument/2006/relationships/tags" Target="../tags/tag489.xml"/><Relationship Id="rId4" Type="http://schemas.openxmlformats.org/officeDocument/2006/relationships/image" Target="../media/image1.emf"/><Relationship Id="rId3" Type="http://schemas.openxmlformats.org/officeDocument/2006/relationships/tags" Target="../tags/tag488.xml"/><Relationship Id="rId2" Type="http://schemas.openxmlformats.org/officeDocument/2006/relationships/tags" Target="../tags/tag487.xml"/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8" Type="http://schemas.openxmlformats.org/officeDocument/2006/relationships/tags" Target="../tags/tag498.xml"/><Relationship Id="rId7" Type="http://schemas.openxmlformats.org/officeDocument/2006/relationships/tags" Target="../tags/tag497.xml"/><Relationship Id="rId6" Type="http://schemas.openxmlformats.org/officeDocument/2006/relationships/tags" Target="../tags/tag496.xml"/><Relationship Id="rId5" Type="http://schemas.openxmlformats.org/officeDocument/2006/relationships/tags" Target="../tags/tag495.xml"/><Relationship Id="rId4" Type="http://schemas.openxmlformats.org/officeDocument/2006/relationships/image" Target="../media/image1.emf"/><Relationship Id="rId3" Type="http://schemas.openxmlformats.org/officeDocument/2006/relationships/tags" Target="../tags/tag494.xml"/><Relationship Id="rId2" Type="http://schemas.openxmlformats.org/officeDocument/2006/relationships/tags" Target="../tags/tag493.xml"/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9" Type="http://schemas.openxmlformats.org/officeDocument/2006/relationships/tags" Target="../tags/tag505.xml"/><Relationship Id="rId8" Type="http://schemas.openxmlformats.org/officeDocument/2006/relationships/tags" Target="../tags/tag504.xml"/><Relationship Id="rId7" Type="http://schemas.openxmlformats.org/officeDocument/2006/relationships/tags" Target="../tags/tag503.xml"/><Relationship Id="rId6" Type="http://schemas.openxmlformats.org/officeDocument/2006/relationships/tags" Target="../tags/tag502.xml"/><Relationship Id="rId5" Type="http://schemas.openxmlformats.org/officeDocument/2006/relationships/image" Target="../media/image1.emf"/><Relationship Id="rId4" Type="http://schemas.openxmlformats.org/officeDocument/2006/relationships/tags" Target="../tags/tag501.xml"/><Relationship Id="rId3" Type="http://schemas.openxmlformats.org/officeDocument/2006/relationships/tags" Target="../tags/tag500.xml"/><Relationship Id="rId2" Type="http://schemas.openxmlformats.org/officeDocument/2006/relationships/tags" Target="../tags/tag499.xml"/><Relationship Id="rId10" Type="http://schemas.openxmlformats.org/officeDocument/2006/relationships/tags" Target="../tags/tag506.xml"/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9" Type="http://schemas.openxmlformats.org/officeDocument/2006/relationships/tags" Target="../tags/tag519.xml"/><Relationship Id="rId8" Type="http://schemas.openxmlformats.org/officeDocument/2006/relationships/tags" Target="../tags/tag518.xml"/><Relationship Id="rId7" Type="http://schemas.openxmlformats.org/officeDocument/2006/relationships/tags" Target="../tags/tag517.xml"/><Relationship Id="rId6" Type="http://schemas.openxmlformats.org/officeDocument/2006/relationships/tags" Target="../tags/tag516.xml"/><Relationship Id="rId5" Type="http://schemas.openxmlformats.org/officeDocument/2006/relationships/tags" Target="../tags/tag515.xml"/><Relationship Id="rId4" Type="http://schemas.openxmlformats.org/officeDocument/2006/relationships/image" Target="../media/image1.emf"/><Relationship Id="rId3" Type="http://schemas.openxmlformats.org/officeDocument/2006/relationships/tags" Target="../tags/tag514.xml"/><Relationship Id="rId2" Type="http://schemas.openxmlformats.org/officeDocument/2006/relationships/tags" Target="../tags/tag513.xml"/><Relationship Id="rId12" Type="http://schemas.openxmlformats.org/officeDocument/2006/relationships/tags" Target="../tags/tag522.xml"/><Relationship Id="rId11" Type="http://schemas.openxmlformats.org/officeDocument/2006/relationships/tags" Target="../tags/tag521.xml"/><Relationship Id="rId10" Type="http://schemas.openxmlformats.org/officeDocument/2006/relationships/tags" Target="../tags/tag520.xml"/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7" Type="http://schemas.openxmlformats.org/officeDocument/2006/relationships/tags" Target="../tags/tag527.xml"/><Relationship Id="rId6" Type="http://schemas.openxmlformats.org/officeDocument/2006/relationships/tags" Target="../tags/tag526.xml"/><Relationship Id="rId5" Type="http://schemas.openxmlformats.org/officeDocument/2006/relationships/tags" Target="../tags/tag525.xml"/><Relationship Id="rId4" Type="http://schemas.openxmlformats.org/officeDocument/2006/relationships/image" Target="../media/image1.emf"/><Relationship Id="rId3" Type="http://schemas.openxmlformats.org/officeDocument/2006/relationships/tags" Target="../tags/tag524.xml"/><Relationship Id="rId2" Type="http://schemas.openxmlformats.org/officeDocument/2006/relationships/tags" Target="../tags/tag523.xml"/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9" Type="http://schemas.openxmlformats.org/officeDocument/2006/relationships/image" Target="../media/image2.png"/><Relationship Id="rId8" Type="http://schemas.openxmlformats.org/officeDocument/2006/relationships/tags" Target="../tags/tag534.xml"/><Relationship Id="rId7" Type="http://schemas.openxmlformats.org/officeDocument/2006/relationships/tags" Target="../tags/tag533.xml"/><Relationship Id="rId6" Type="http://schemas.openxmlformats.org/officeDocument/2006/relationships/tags" Target="../tags/tag532.xml"/><Relationship Id="rId5" Type="http://schemas.openxmlformats.org/officeDocument/2006/relationships/tags" Target="../tags/tag531.xml"/><Relationship Id="rId4" Type="http://schemas.openxmlformats.org/officeDocument/2006/relationships/tags" Target="../tags/tag530.xml"/><Relationship Id="rId3" Type="http://schemas.openxmlformats.org/officeDocument/2006/relationships/tags" Target="../tags/tag529.xml"/><Relationship Id="rId2" Type="http://schemas.openxmlformats.org/officeDocument/2006/relationships/tags" Target="../tags/tag528.xml"/><Relationship Id="rId12" Type="http://schemas.openxmlformats.org/officeDocument/2006/relationships/tags" Target="../tags/tag537.xml"/><Relationship Id="rId11" Type="http://schemas.openxmlformats.org/officeDocument/2006/relationships/tags" Target="../tags/tag536.xml"/><Relationship Id="rId10" Type="http://schemas.openxmlformats.org/officeDocument/2006/relationships/tags" Target="../tags/tag535.xml"/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9" Type="http://schemas.openxmlformats.org/officeDocument/2006/relationships/tags" Target="../tags/tag544.xml"/><Relationship Id="rId8" Type="http://schemas.openxmlformats.org/officeDocument/2006/relationships/tags" Target="../tags/tag543.xml"/><Relationship Id="rId7" Type="http://schemas.openxmlformats.org/officeDocument/2006/relationships/tags" Target="../tags/tag542.xml"/><Relationship Id="rId6" Type="http://schemas.openxmlformats.org/officeDocument/2006/relationships/image" Target="../media/image1.emf"/><Relationship Id="rId5" Type="http://schemas.openxmlformats.org/officeDocument/2006/relationships/tags" Target="../tags/tag541.xml"/><Relationship Id="rId4" Type="http://schemas.openxmlformats.org/officeDocument/2006/relationships/tags" Target="../tags/tag540.xml"/><Relationship Id="rId3" Type="http://schemas.openxmlformats.org/officeDocument/2006/relationships/tags" Target="../tags/tag539.xml"/><Relationship Id="rId2" Type="http://schemas.openxmlformats.org/officeDocument/2006/relationships/tags" Target="../tags/tag538.xml"/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9" Type="http://schemas.openxmlformats.org/officeDocument/2006/relationships/tags" Target="../tags/tag551.xml"/><Relationship Id="rId8" Type="http://schemas.openxmlformats.org/officeDocument/2006/relationships/tags" Target="../tags/tag550.xml"/><Relationship Id="rId7" Type="http://schemas.openxmlformats.org/officeDocument/2006/relationships/tags" Target="../tags/tag549.xml"/><Relationship Id="rId6" Type="http://schemas.openxmlformats.org/officeDocument/2006/relationships/tags" Target="../tags/tag548.xml"/><Relationship Id="rId5" Type="http://schemas.openxmlformats.org/officeDocument/2006/relationships/tags" Target="../tags/tag547.xml"/><Relationship Id="rId4" Type="http://schemas.openxmlformats.org/officeDocument/2006/relationships/image" Target="../media/image1.emf"/><Relationship Id="rId3" Type="http://schemas.openxmlformats.org/officeDocument/2006/relationships/tags" Target="../tags/tag546.xml"/><Relationship Id="rId2" Type="http://schemas.openxmlformats.org/officeDocument/2006/relationships/tags" Target="../tags/tag545.xml"/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8" Type="http://schemas.openxmlformats.org/officeDocument/2006/relationships/tags" Target="../tags/tag557.xml"/><Relationship Id="rId7" Type="http://schemas.openxmlformats.org/officeDocument/2006/relationships/tags" Target="../tags/tag556.xml"/><Relationship Id="rId6" Type="http://schemas.openxmlformats.org/officeDocument/2006/relationships/tags" Target="../tags/tag555.xml"/><Relationship Id="rId5" Type="http://schemas.openxmlformats.org/officeDocument/2006/relationships/image" Target="../media/image3.jpeg"/><Relationship Id="rId4" Type="http://schemas.openxmlformats.org/officeDocument/2006/relationships/tags" Target="../tags/tag554.xml"/><Relationship Id="rId3" Type="http://schemas.openxmlformats.org/officeDocument/2006/relationships/tags" Target="../tags/tag553.xml"/><Relationship Id="rId2" Type="http://schemas.openxmlformats.org/officeDocument/2006/relationships/tags" Target="../tags/tag552.xml"/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4" Type="http://schemas.openxmlformats.org/officeDocument/2006/relationships/tags" Target="../tags/tag560.xml"/><Relationship Id="rId3" Type="http://schemas.openxmlformats.org/officeDocument/2006/relationships/tags" Target="../tags/tag559.xml"/><Relationship Id="rId2" Type="http://schemas.openxmlformats.org/officeDocument/2006/relationships/tags" Target="../tags/tag558.xml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9" Type="http://schemas.openxmlformats.org/officeDocument/2006/relationships/tags" Target="../tags/tag55.xml"/><Relationship Id="rId8" Type="http://schemas.openxmlformats.org/officeDocument/2006/relationships/tags" Target="../tags/tag54.xml"/><Relationship Id="rId7" Type="http://schemas.openxmlformats.org/officeDocument/2006/relationships/tags" Target="../tags/tag53.xml"/><Relationship Id="rId6" Type="http://schemas.openxmlformats.org/officeDocument/2006/relationships/tags" Target="../tags/tag52.xml"/><Relationship Id="rId5" Type="http://schemas.openxmlformats.org/officeDocument/2006/relationships/tags" Target="../tags/tag51.xml"/><Relationship Id="rId4" Type="http://schemas.openxmlformats.org/officeDocument/2006/relationships/image" Target="../media/image1.emf"/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9" Type="http://schemas.openxmlformats.org/officeDocument/2006/relationships/tags" Target="../tags/tag567.xml"/><Relationship Id="rId8" Type="http://schemas.openxmlformats.org/officeDocument/2006/relationships/tags" Target="../tags/tag566.xml"/><Relationship Id="rId7" Type="http://schemas.openxmlformats.org/officeDocument/2006/relationships/tags" Target="../tags/tag565.xml"/><Relationship Id="rId6" Type="http://schemas.openxmlformats.org/officeDocument/2006/relationships/tags" Target="../tags/tag564.xml"/><Relationship Id="rId5" Type="http://schemas.openxmlformats.org/officeDocument/2006/relationships/tags" Target="../tags/tag563.xml"/><Relationship Id="rId4" Type="http://schemas.openxmlformats.org/officeDocument/2006/relationships/image" Target="../media/image1.emf"/><Relationship Id="rId3" Type="http://schemas.openxmlformats.org/officeDocument/2006/relationships/tags" Target="../tags/tag562.xml"/><Relationship Id="rId2" Type="http://schemas.openxmlformats.org/officeDocument/2006/relationships/tags" Target="../tags/tag561.xml"/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9" Type="http://schemas.openxmlformats.org/officeDocument/2006/relationships/tags" Target="../tags/tag574.xml"/><Relationship Id="rId8" Type="http://schemas.openxmlformats.org/officeDocument/2006/relationships/tags" Target="../tags/tag573.xml"/><Relationship Id="rId7" Type="http://schemas.openxmlformats.org/officeDocument/2006/relationships/tags" Target="../tags/tag572.xml"/><Relationship Id="rId6" Type="http://schemas.openxmlformats.org/officeDocument/2006/relationships/tags" Target="../tags/tag571.xml"/><Relationship Id="rId5" Type="http://schemas.openxmlformats.org/officeDocument/2006/relationships/tags" Target="../tags/tag570.xml"/><Relationship Id="rId4" Type="http://schemas.openxmlformats.org/officeDocument/2006/relationships/image" Target="../media/image1.emf"/><Relationship Id="rId3" Type="http://schemas.openxmlformats.org/officeDocument/2006/relationships/tags" Target="../tags/tag569.xml"/><Relationship Id="rId2" Type="http://schemas.openxmlformats.org/officeDocument/2006/relationships/tags" Target="../tags/tag568.xml"/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7" Type="http://schemas.openxmlformats.org/officeDocument/2006/relationships/tags" Target="../tags/tag579.xml"/><Relationship Id="rId6" Type="http://schemas.openxmlformats.org/officeDocument/2006/relationships/tags" Target="../tags/tag578.xml"/><Relationship Id="rId5" Type="http://schemas.openxmlformats.org/officeDocument/2006/relationships/tags" Target="../tags/tag577.xml"/><Relationship Id="rId4" Type="http://schemas.openxmlformats.org/officeDocument/2006/relationships/image" Target="../media/image1.emf"/><Relationship Id="rId3" Type="http://schemas.openxmlformats.org/officeDocument/2006/relationships/tags" Target="../tags/tag576.xml"/><Relationship Id="rId2" Type="http://schemas.openxmlformats.org/officeDocument/2006/relationships/tags" Target="../tags/tag575.xml"/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9" Type="http://schemas.openxmlformats.org/officeDocument/2006/relationships/tags" Target="../tags/tag586.xml"/><Relationship Id="rId8" Type="http://schemas.openxmlformats.org/officeDocument/2006/relationships/tags" Target="../tags/tag585.xml"/><Relationship Id="rId7" Type="http://schemas.openxmlformats.org/officeDocument/2006/relationships/tags" Target="../tags/tag584.xml"/><Relationship Id="rId6" Type="http://schemas.openxmlformats.org/officeDocument/2006/relationships/tags" Target="../tags/tag583.xml"/><Relationship Id="rId5" Type="http://schemas.openxmlformats.org/officeDocument/2006/relationships/tags" Target="../tags/tag582.xml"/><Relationship Id="rId4" Type="http://schemas.openxmlformats.org/officeDocument/2006/relationships/image" Target="../media/image1.emf"/><Relationship Id="rId3" Type="http://schemas.openxmlformats.org/officeDocument/2006/relationships/tags" Target="../tags/tag581.xml"/><Relationship Id="rId2" Type="http://schemas.openxmlformats.org/officeDocument/2006/relationships/tags" Target="../tags/tag580.xml"/><Relationship Id="rId10" Type="http://schemas.openxmlformats.org/officeDocument/2006/relationships/tags" Target="../tags/tag587.xml"/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9" Type="http://schemas.openxmlformats.org/officeDocument/2006/relationships/tags" Target="../tags/tag594.xml"/><Relationship Id="rId8" Type="http://schemas.openxmlformats.org/officeDocument/2006/relationships/tags" Target="../tags/tag593.xml"/><Relationship Id="rId7" Type="http://schemas.openxmlformats.org/officeDocument/2006/relationships/tags" Target="../tags/tag592.xml"/><Relationship Id="rId6" Type="http://schemas.openxmlformats.org/officeDocument/2006/relationships/image" Target="../media/image1.emf"/><Relationship Id="rId5" Type="http://schemas.openxmlformats.org/officeDocument/2006/relationships/tags" Target="../tags/tag591.xml"/><Relationship Id="rId4" Type="http://schemas.openxmlformats.org/officeDocument/2006/relationships/tags" Target="../tags/tag590.xml"/><Relationship Id="rId3" Type="http://schemas.openxmlformats.org/officeDocument/2006/relationships/tags" Target="../tags/tag589.xml"/><Relationship Id="rId2" Type="http://schemas.openxmlformats.org/officeDocument/2006/relationships/tags" Target="../tags/tag588.xml"/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9" Type="http://schemas.openxmlformats.org/officeDocument/2006/relationships/tags" Target="../tags/tag601.xml"/><Relationship Id="rId8" Type="http://schemas.openxmlformats.org/officeDocument/2006/relationships/tags" Target="../tags/tag600.xml"/><Relationship Id="rId7" Type="http://schemas.openxmlformats.org/officeDocument/2006/relationships/tags" Target="../tags/tag599.xml"/><Relationship Id="rId6" Type="http://schemas.openxmlformats.org/officeDocument/2006/relationships/tags" Target="../tags/tag598.xml"/><Relationship Id="rId5" Type="http://schemas.openxmlformats.org/officeDocument/2006/relationships/image" Target="../media/image1.emf"/><Relationship Id="rId4" Type="http://schemas.openxmlformats.org/officeDocument/2006/relationships/tags" Target="../tags/tag597.xml"/><Relationship Id="rId3" Type="http://schemas.openxmlformats.org/officeDocument/2006/relationships/tags" Target="../tags/tag596.xml"/><Relationship Id="rId2" Type="http://schemas.openxmlformats.org/officeDocument/2006/relationships/tags" Target="../tags/tag595.xml"/><Relationship Id="rId10" Type="http://schemas.openxmlformats.org/officeDocument/2006/relationships/tags" Target="../tags/tag602.xml"/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7" Type="http://schemas.openxmlformats.org/officeDocument/2006/relationships/tags" Target="../tags/tag608.xml"/><Relationship Id="rId6" Type="http://schemas.openxmlformats.org/officeDocument/2006/relationships/tags" Target="../tags/tag607.xml"/><Relationship Id="rId5" Type="http://schemas.openxmlformats.org/officeDocument/2006/relationships/tags" Target="../tags/tag606.xml"/><Relationship Id="rId4" Type="http://schemas.openxmlformats.org/officeDocument/2006/relationships/tags" Target="../tags/tag605.xml"/><Relationship Id="rId3" Type="http://schemas.openxmlformats.org/officeDocument/2006/relationships/tags" Target="../tags/tag604.xml"/><Relationship Id="rId2" Type="http://schemas.openxmlformats.org/officeDocument/2006/relationships/tags" Target="../tags/tag603.xml"/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8" Type="http://schemas.openxmlformats.org/officeDocument/2006/relationships/tags" Target="../tags/tag614.xml"/><Relationship Id="rId7" Type="http://schemas.openxmlformats.org/officeDocument/2006/relationships/tags" Target="../tags/tag613.xml"/><Relationship Id="rId6" Type="http://schemas.openxmlformats.org/officeDocument/2006/relationships/tags" Target="../tags/tag612.xml"/><Relationship Id="rId5" Type="http://schemas.openxmlformats.org/officeDocument/2006/relationships/image" Target="../media/image1.emf"/><Relationship Id="rId4" Type="http://schemas.openxmlformats.org/officeDocument/2006/relationships/tags" Target="../tags/tag611.xml"/><Relationship Id="rId3" Type="http://schemas.openxmlformats.org/officeDocument/2006/relationships/tags" Target="../tags/tag610.xml"/><Relationship Id="rId2" Type="http://schemas.openxmlformats.org/officeDocument/2006/relationships/tags" Target="../tags/tag609.xml"/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8" Type="http://schemas.openxmlformats.org/officeDocument/2006/relationships/tags" Target="../tags/tag620.xml"/><Relationship Id="rId7" Type="http://schemas.openxmlformats.org/officeDocument/2006/relationships/tags" Target="../tags/tag619.xml"/><Relationship Id="rId6" Type="http://schemas.openxmlformats.org/officeDocument/2006/relationships/tags" Target="../tags/tag618.xml"/><Relationship Id="rId5" Type="http://schemas.openxmlformats.org/officeDocument/2006/relationships/tags" Target="../tags/tag617.xml"/><Relationship Id="rId4" Type="http://schemas.openxmlformats.org/officeDocument/2006/relationships/image" Target="../media/image1.emf"/><Relationship Id="rId3" Type="http://schemas.openxmlformats.org/officeDocument/2006/relationships/tags" Target="../tags/tag616.xml"/><Relationship Id="rId2" Type="http://schemas.openxmlformats.org/officeDocument/2006/relationships/tags" Target="../tags/tag615.xml"/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8" Type="http://schemas.openxmlformats.org/officeDocument/2006/relationships/tags" Target="../tags/tag626.xml"/><Relationship Id="rId7" Type="http://schemas.openxmlformats.org/officeDocument/2006/relationships/tags" Target="../tags/tag625.xml"/><Relationship Id="rId6" Type="http://schemas.openxmlformats.org/officeDocument/2006/relationships/tags" Target="../tags/tag624.xml"/><Relationship Id="rId5" Type="http://schemas.openxmlformats.org/officeDocument/2006/relationships/tags" Target="../tags/tag623.xml"/><Relationship Id="rId4" Type="http://schemas.openxmlformats.org/officeDocument/2006/relationships/image" Target="../media/image1.emf"/><Relationship Id="rId3" Type="http://schemas.openxmlformats.org/officeDocument/2006/relationships/tags" Target="../tags/tag622.xml"/><Relationship Id="rId2" Type="http://schemas.openxmlformats.org/officeDocument/2006/relationships/tags" Target="../tags/tag621.xml"/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9" Type="http://schemas.openxmlformats.org/officeDocument/2006/relationships/tags" Target="../tags/tag62.xml"/><Relationship Id="rId8" Type="http://schemas.openxmlformats.org/officeDocument/2006/relationships/tags" Target="../tags/tag61.xml"/><Relationship Id="rId7" Type="http://schemas.openxmlformats.org/officeDocument/2006/relationships/tags" Target="../tags/tag60.xml"/><Relationship Id="rId6" Type="http://schemas.openxmlformats.org/officeDocument/2006/relationships/tags" Target="../tags/tag59.xml"/><Relationship Id="rId5" Type="http://schemas.openxmlformats.org/officeDocument/2006/relationships/tags" Target="../tags/tag58.xml"/><Relationship Id="rId4" Type="http://schemas.openxmlformats.org/officeDocument/2006/relationships/image" Target="../media/image1.emf"/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9" Type="http://schemas.openxmlformats.org/officeDocument/2006/relationships/tags" Target="../tags/tag633.xml"/><Relationship Id="rId8" Type="http://schemas.openxmlformats.org/officeDocument/2006/relationships/tags" Target="../tags/tag632.xml"/><Relationship Id="rId7" Type="http://schemas.openxmlformats.org/officeDocument/2006/relationships/tags" Target="../tags/tag631.xml"/><Relationship Id="rId6" Type="http://schemas.openxmlformats.org/officeDocument/2006/relationships/tags" Target="../tags/tag630.xml"/><Relationship Id="rId5" Type="http://schemas.openxmlformats.org/officeDocument/2006/relationships/image" Target="../media/image1.emf"/><Relationship Id="rId4" Type="http://schemas.openxmlformats.org/officeDocument/2006/relationships/tags" Target="../tags/tag629.xml"/><Relationship Id="rId3" Type="http://schemas.openxmlformats.org/officeDocument/2006/relationships/tags" Target="../tags/tag628.xml"/><Relationship Id="rId2" Type="http://schemas.openxmlformats.org/officeDocument/2006/relationships/tags" Target="../tags/tag627.xml"/><Relationship Id="rId10" Type="http://schemas.openxmlformats.org/officeDocument/2006/relationships/tags" Target="../tags/tag634.xml"/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 userDrawn="1">
            <p:custDataLst>
              <p:tags r:id="rId2"/>
            </p:custDataLst>
          </p:nvPr>
        </p:nvCxnSpPr>
        <p:spPr>
          <a:xfrm>
            <a:off x="2376488" y="4110038"/>
            <a:ext cx="4379913" cy="0"/>
          </a:xfrm>
          <a:prstGeom prst="line">
            <a:avLst/>
          </a:prstGeom>
          <a:ln w="12700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4" name="图片 6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167188" y="1409700"/>
            <a:ext cx="809625" cy="4048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5" name="图片 11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227513" y="5405438"/>
            <a:ext cx="727075" cy="3635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矩形 12"/>
          <p:cNvSpPr/>
          <p:nvPr userDrawn="1">
            <p:custDataLst>
              <p:tags r:id="rId6"/>
            </p:custDataLst>
          </p:nvPr>
        </p:nvSpPr>
        <p:spPr>
          <a:xfrm>
            <a:off x="1122363" y="2457450"/>
            <a:ext cx="498475" cy="500063"/>
          </a:xfrm>
          <a:prstGeom prst="rect">
            <a:avLst/>
          </a:prstGeom>
          <a:solidFill>
            <a:schemeClr val="accent1">
              <a:lumMod val="40000"/>
              <a:lumOff val="60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4" name="任意多边形: 形状 23"/>
          <p:cNvSpPr/>
          <p:nvPr userDrawn="1">
            <p:custDataLst>
              <p:tags r:id="rId7"/>
            </p:custDataLst>
          </p:nvPr>
        </p:nvSpPr>
        <p:spPr>
          <a:xfrm rot="18900000">
            <a:off x="3675063" y="23813"/>
            <a:ext cx="1812925" cy="1839913"/>
          </a:xfrm>
          <a:custGeom>
            <a:avLst/>
            <a:gdLst>
              <a:gd name="connsiteX0" fmla="*/ 0 w 2595753"/>
              <a:gd name="connsiteY0" fmla="*/ 0 h 2595753"/>
              <a:gd name="connsiteX1" fmla="*/ 2595753 w 2595753"/>
              <a:gd name="connsiteY1" fmla="*/ 2595753 h 2595753"/>
              <a:gd name="connsiteX2" fmla="*/ 0 w 2595753"/>
              <a:gd name="connsiteY2" fmla="*/ 2595753 h 2595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95753" h="2595753">
                <a:moveTo>
                  <a:pt x="0" y="0"/>
                </a:moveTo>
                <a:lnTo>
                  <a:pt x="2595753" y="2595753"/>
                </a:lnTo>
                <a:lnTo>
                  <a:pt x="0" y="2595753"/>
                </a:lnTo>
                <a:close/>
              </a:path>
            </a:pathLst>
          </a:custGeom>
          <a:noFill/>
          <a:ln w="2540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" name="矩形 13"/>
          <p:cNvSpPr/>
          <p:nvPr userDrawn="1">
            <p:custDataLst>
              <p:tags r:id="rId8"/>
            </p:custDataLst>
          </p:nvPr>
        </p:nvSpPr>
        <p:spPr>
          <a:xfrm>
            <a:off x="1371600" y="2722563"/>
            <a:ext cx="6450013" cy="931863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 hasCustomPrompt="1"/>
          </p:nvPr>
        </p:nvSpPr>
        <p:spPr>
          <a:xfrm>
            <a:off x="2290124" y="4177920"/>
            <a:ext cx="1093785" cy="322685"/>
          </a:xfrm>
        </p:spPr>
        <p:txBody>
          <a:bodyPr lIns="90000" tIns="46800" rIns="90000" bIns="46800" anchor="ctr">
            <a:normAutofit/>
          </a:bodyPr>
          <a:lstStyle>
            <a:lvl1pPr marL="0" indent="0" algn="l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fontAlgn="auto"/>
            <a:r>
              <a:rPr lang="zh-CN" altLang="en-US" strike="noStrike" noProof="1"/>
              <a:t>编辑文本</a:t>
            </a:r>
            <a:endParaRPr lang="zh-CN" altLang="en-US" strike="noStrike" noProof="1"/>
          </a:p>
        </p:txBody>
      </p:sp>
      <p:sp>
        <p:nvSpPr>
          <p:cNvPr id="20" name="文本占位符 19"/>
          <p:cNvSpPr>
            <a:spLocks noGrp="1"/>
          </p:cNvSpPr>
          <p:nvPr>
            <p:ph type="body" sz="quarter" idx="14" hasCustomPrompt="1"/>
          </p:nvPr>
        </p:nvSpPr>
        <p:spPr>
          <a:xfrm>
            <a:off x="5760093" y="4177920"/>
            <a:ext cx="1093785" cy="322685"/>
          </a:xfrm>
        </p:spPr>
        <p:txBody>
          <a:bodyPr lIns="90000" tIns="46800" rIns="90000" bIns="46800" anchor="ctr">
            <a:normAutofit/>
          </a:bodyPr>
          <a:lstStyle>
            <a:lvl1pPr marL="0" indent="0" algn="r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fontAlgn="auto"/>
            <a:r>
              <a:rPr lang="zh-CN" altLang="en-US" strike="noStrike" noProof="1"/>
              <a:t>编辑文本</a:t>
            </a:r>
            <a:endParaRPr lang="zh-CN" altLang="en-US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35553" y="2671923"/>
            <a:ext cx="6072893" cy="930161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5400" spc="600" baseline="0">
                <a:solidFill>
                  <a:schemeClr val="tx1">
                    <a:lumMod val="85000"/>
                    <a:lumOff val="15000"/>
                  </a:schemeClr>
                </a:solidFill>
                <a:ea typeface="汉仪旗黑-85S" pitchFamily="18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35553" y="3689058"/>
            <a:ext cx="6072893" cy="373459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auto"/>
            <a:r>
              <a:rPr lang="zh-CN" altLang="en-US" strike="noStrike" noProof="1"/>
              <a:t>单击此处编辑副标题</a:t>
            </a:r>
            <a:endParaRPr lang="zh-CN" altLang="en-US" strike="noStrike" noProof="1"/>
          </a:p>
        </p:txBody>
      </p:sp>
      <p:grpSp>
        <p:nvGrpSpPr>
          <p:cNvPr id="9" name="组合 8"/>
          <p:cNvGrpSpPr/>
          <p:nvPr userDrawn="1">
            <p:custDataLst>
              <p:tags r:id="rId9"/>
            </p:custDataLst>
          </p:nvPr>
        </p:nvGrpSpPr>
        <p:grpSpPr>
          <a:xfrm>
            <a:off x="7647914" y="3495582"/>
            <a:ext cx="807451" cy="792904"/>
            <a:chOff x="10197219" y="3517776"/>
            <a:chExt cx="1076601" cy="1057221"/>
          </a:xfrm>
          <a:solidFill>
            <a:schemeClr val="accent2"/>
          </a:solidFill>
        </p:grpSpPr>
        <p:sp>
          <p:nvSpPr>
            <p:cNvPr id="10" name="矩形 9"/>
            <p:cNvSpPr/>
            <p:nvPr/>
          </p:nvSpPr>
          <p:spPr>
            <a:xfrm>
              <a:off x="10607744" y="3517776"/>
              <a:ext cx="666076" cy="66607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0197219" y="4157579"/>
              <a:ext cx="417418" cy="41741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9" name="组合 7"/>
          <p:cNvGrpSpPr/>
          <p:nvPr userDrawn="1"/>
        </p:nvGrpSpPr>
        <p:grpSpPr>
          <a:xfrm>
            <a:off x="7878763" y="433388"/>
            <a:ext cx="901700" cy="901700"/>
            <a:chOff x="10504763" y="-597753"/>
            <a:chExt cx="1201704" cy="1201704"/>
          </a:xfrm>
        </p:grpSpPr>
        <p:sp>
          <p:nvSpPr>
            <p:cNvPr id="14" name="任意多边形: 形状 13"/>
            <p:cNvSpPr/>
            <p:nvPr>
              <p:custDataLst>
                <p:tags r:id="rId2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14341" name="图片 1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502448" y="1571631"/>
            <a:ext cx="8139178" cy="404168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3" name="组合 5"/>
          <p:cNvGrpSpPr/>
          <p:nvPr userDrawn="1"/>
        </p:nvGrpSpPr>
        <p:grpSpPr>
          <a:xfrm>
            <a:off x="3951288" y="5294313"/>
            <a:ext cx="1241425" cy="1239837"/>
            <a:chOff x="5269393" y="5915716"/>
            <a:chExt cx="1653212" cy="1653213"/>
          </a:xfrm>
        </p:grpSpPr>
        <p:sp>
          <p:nvSpPr>
            <p:cNvPr id="7" name="任意多边形: 形状 6"/>
            <p:cNvSpPr/>
            <p:nvPr>
              <p:custDataLst>
                <p:tags r:id="rId2"/>
              </p:custDataLst>
            </p:nvPr>
          </p:nvSpPr>
          <p:spPr>
            <a:xfrm rot="8100000">
              <a:off x="5269393" y="5915716"/>
              <a:ext cx="1653212" cy="1653213"/>
            </a:xfrm>
            <a:custGeom>
              <a:avLst/>
              <a:gdLst>
                <a:gd name="connsiteX0" fmla="*/ 0 w 1653212"/>
                <a:gd name="connsiteY0" fmla="*/ 1653213 h 1653213"/>
                <a:gd name="connsiteX1" fmla="*/ 0 w 1653212"/>
                <a:gd name="connsiteY1" fmla="*/ 0 h 1653213"/>
                <a:gd name="connsiteX2" fmla="*/ 1653212 w 1653212"/>
                <a:gd name="connsiteY2" fmla="*/ 1653213 h 1653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53212" h="1653213">
                  <a:moveTo>
                    <a:pt x="0" y="1653213"/>
                  </a:moveTo>
                  <a:lnTo>
                    <a:pt x="0" y="0"/>
                  </a:lnTo>
                  <a:lnTo>
                    <a:pt x="1653212" y="1653213"/>
                  </a:lnTo>
                  <a:close/>
                </a:path>
              </a:pathLst>
            </a:custGeom>
            <a:noFill/>
            <a:ln w="2540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15365" name="图片 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 rot="10800000">
              <a:off x="5555385" y="6317385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15366" name="组合 8"/>
          <p:cNvGrpSpPr/>
          <p:nvPr userDrawn="1"/>
        </p:nvGrpSpPr>
        <p:grpSpPr>
          <a:xfrm>
            <a:off x="2062163" y="2370138"/>
            <a:ext cx="609600" cy="604837"/>
            <a:chOff x="2750213" y="2016254"/>
            <a:chExt cx="811134" cy="806524"/>
          </a:xfrm>
        </p:grpSpPr>
        <p:sp>
          <p:nvSpPr>
            <p:cNvPr id="10" name="矩形 9"/>
            <p:cNvSpPr/>
            <p:nvPr>
              <p:custDataLst>
                <p:tags r:id="rId5"/>
              </p:custDataLst>
            </p:nvPr>
          </p:nvSpPr>
          <p:spPr>
            <a:xfrm>
              <a:off x="3065538" y="2016254"/>
              <a:ext cx="495809" cy="495809"/>
            </a:xfrm>
            <a:prstGeom prst="rect">
              <a:avLst/>
            </a:prstGeom>
            <a:solidFill>
              <a:schemeClr val="accent1">
                <a:alpha val="7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1" name="矩形 10"/>
            <p:cNvSpPr/>
            <p:nvPr>
              <p:custDataLst>
                <p:tags r:id="rId6"/>
              </p:custDataLst>
            </p:nvPr>
          </p:nvSpPr>
          <p:spPr>
            <a:xfrm>
              <a:off x="2750213" y="2512063"/>
              <a:ext cx="310715" cy="310715"/>
            </a:xfrm>
            <a:prstGeom prst="rect">
              <a:avLst/>
            </a:prstGeom>
            <a:solidFill>
              <a:schemeClr val="accent1"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2" name="矩形 11"/>
          <p:cNvSpPr/>
          <p:nvPr userDrawn="1">
            <p:custDataLst>
              <p:tags r:id="rId7"/>
            </p:custDataLst>
          </p:nvPr>
        </p:nvSpPr>
        <p:spPr>
          <a:xfrm>
            <a:off x="6516688" y="3790950"/>
            <a:ext cx="233363" cy="2333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571127" y="2551220"/>
            <a:ext cx="4001744" cy="900247"/>
          </a:xfrm>
        </p:spPr>
        <p:txBody>
          <a:bodyPr vert="horz" lIns="90000" tIns="46800" rIns="90000" bIns="468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7800" b="1" i="0" u="none" strike="noStrike" kern="1200" cap="none" spc="6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itchFamily="18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编辑标题</a:t>
            </a:r>
            <a:endParaRPr strike="noStrike" noProof="1">
              <a:sym typeface="+mn-ea"/>
            </a:endParaRPr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3" hasCustomPrompt="1"/>
          </p:nvPr>
        </p:nvSpPr>
        <p:spPr>
          <a:xfrm>
            <a:off x="2571127" y="3586169"/>
            <a:ext cx="4015978" cy="371858"/>
          </a:xfrm>
        </p:spPr>
        <p:txBody>
          <a:bodyPr>
            <a:normAutofit/>
          </a:bodyPr>
          <a:lstStyle>
            <a:lvl1pPr marL="0" indent="0" algn="ctr">
              <a:buNone/>
              <a:defRPr sz="2000" spc="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fontAlgn="auto"/>
            <a:r>
              <a:rPr lang="zh-CN" altLang="en-US" strike="noStrike" noProof="1"/>
              <a:t>单击此处编辑副标题内容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7" name="组合 5"/>
          <p:cNvGrpSpPr/>
          <p:nvPr userDrawn="1"/>
        </p:nvGrpSpPr>
        <p:grpSpPr>
          <a:xfrm>
            <a:off x="-4762" y="857250"/>
            <a:ext cx="946150" cy="715963"/>
            <a:chOff x="-5475" y="-1"/>
            <a:chExt cx="1261620" cy="955745"/>
          </a:xfrm>
        </p:grpSpPr>
        <p:sp>
          <p:nvSpPr>
            <p:cNvPr id="9" name="直角三角形 8"/>
            <p:cNvSpPr/>
            <p:nvPr>
              <p:custDataLst>
                <p:tags r:id="rId2"/>
              </p:custDataLst>
            </p:nvPr>
          </p:nvSpPr>
          <p:spPr>
            <a:xfrm flipV="1">
              <a:off x="-5475" y="-1"/>
              <a:ext cx="1261620" cy="955745"/>
            </a:xfrm>
            <a:prstGeom prst="rtTriangle">
              <a:avLst/>
            </a:prstGeom>
            <a:solidFill>
              <a:schemeClr val="accent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0" name="直角三角形 9"/>
            <p:cNvSpPr/>
            <p:nvPr>
              <p:custDataLst>
                <p:tags r:id="rId3"/>
              </p:custDataLst>
            </p:nvPr>
          </p:nvSpPr>
          <p:spPr>
            <a:xfrm flipV="1">
              <a:off x="-5475" y="-1"/>
              <a:ext cx="1103411" cy="835893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5" name="Freeform 9"/>
          <p:cNvSpPr/>
          <p:nvPr userDrawn="1">
            <p:custDataLst>
              <p:tags r:id="rId4"/>
            </p:custDataLst>
          </p:nvPr>
        </p:nvSpPr>
        <p:spPr>
          <a:xfrm>
            <a:off x="8281988" y="4073525"/>
            <a:ext cx="846138" cy="169068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6391" name="图片 15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 rot="5400000">
            <a:off x="8320088" y="4708525"/>
            <a:ext cx="1071562" cy="536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628650" y="1452995"/>
            <a:ext cx="7886700" cy="405363"/>
          </a:xfrm>
        </p:spPr>
        <p:txBody>
          <a:bodyPr>
            <a:normAutofit/>
          </a:bodyPr>
          <a:lstStyle>
            <a:lvl1pPr>
              <a:defRPr sz="2200" b="1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单击此处添加标题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微软雅黑" panose="020B0503020204020204" charset="-122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微软雅黑" panose="020B0503020204020204" charset="-122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219075" y="1085850"/>
            <a:ext cx="8705850" cy="4686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" name="Freeform 7"/>
          <p:cNvSpPr/>
          <p:nvPr userDrawn="1">
            <p:custDataLst>
              <p:tags r:id="rId3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7413" name="图片 16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 userDrawn="1">
            <p:custDataLst>
              <p:tags r:id="rId6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7415" name="图片 20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5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61200" y="1794150"/>
            <a:ext cx="7219800" cy="542700"/>
          </a:xfr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3200" b="1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7" name="内容占位符 6"/>
          <p:cNvSpPr>
            <a:spLocks noGrp="1"/>
          </p:cNvSpPr>
          <p:nvPr>
            <p:ph sz="quarter" idx="13" hasCustomPrompt="1"/>
          </p:nvPr>
        </p:nvSpPr>
        <p:spPr>
          <a:xfrm>
            <a:off x="960835" y="2479950"/>
            <a:ext cx="7219950" cy="2583900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单击此处添加文本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>
            <p:custDataLst>
              <p:tags r:id="rId2"/>
            </p:custDataLst>
          </p:nvPr>
        </p:nvSpPr>
        <p:spPr>
          <a:xfrm>
            <a:off x="0" y="857250"/>
            <a:ext cx="3617913" cy="51435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grpSp>
        <p:nvGrpSpPr>
          <p:cNvPr id="18436" name="组合 11"/>
          <p:cNvGrpSpPr/>
          <p:nvPr userDrawn="1"/>
        </p:nvGrpSpPr>
        <p:grpSpPr>
          <a:xfrm flipH="1">
            <a:off x="155575" y="5072063"/>
            <a:ext cx="760413" cy="755650"/>
            <a:chOff x="267875" y="162991"/>
            <a:chExt cx="811134" cy="806524"/>
          </a:xfrm>
        </p:grpSpPr>
        <p:sp>
          <p:nvSpPr>
            <p:cNvPr id="14" name="矩形 13"/>
            <p:cNvSpPr/>
            <p:nvPr>
              <p:custDataLst>
                <p:tags r:id="rId3"/>
              </p:custDataLst>
            </p:nvPr>
          </p:nvSpPr>
          <p:spPr>
            <a:xfrm>
              <a:off x="583200" y="162991"/>
              <a:ext cx="495809" cy="495809"/>
            </a:xfrm>
            <a:prstGeom prst="rect">
              <a:avLst/>
            </a:prstGeom>
            <a:solidFill>
              <a:schemeClr val="accent1">
                <a:alpha val="7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5" name="矩形 14"/>
            <p:cNvSpPr/>
            <p:nvPr>
              <p:custDataLst>
                <p:tags r:id="rId4"/>
              </p:custDataLst>
            </p:nvPr>
          </p:nvSpPr>
          <p:spPr>
            <a:xfrm>
              <a:off x="267875" y="658800"/>
              <a:ext cx="310715" cy="310715"/>
            </a:xfrm>
            <a:prstGeom prst="rect">
              <a:avLst/>
            </a:prstGeom>
            <a:solidFill>
              <a:schemeClr val="accent1"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2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437198" y="1434941"/>
            <a:ext cx="2969895" cy="661511"/>
          </a:xfrm>
        </p:spPr>
        <p:txBody>
          <a:bodyPr anchor="ctr">
            <a:normAutofit/>
          </a:bodyPr>
          <a:lstStyle>
            <a:lvl1pPr>
              <a:defRPr sz="32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单击编辑标题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</p:nvPr>
        </p:nvSpPr>
        <p:spPr>
          <a:xfrm>
            <a:off x="440055" y="2180273"/>
            <a:ext cx="2967514" cy="3069908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Aft>
                <a:spcPts val="1000"/>
              </a:spcAft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</p:nvPr>
        </p:nvSpPr>
        <p:spPr>
          <a:xfrm>
            <a:off x="3825900" y="1434704"/>
            <a:ext cx="4860000" cy="3815953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6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7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>
            <p:custDataLst>
              <p:tags r:id="rId2"/>
            </p:custDataLst>
          </p:nvPr>
        </p:nvSpPr>
        <p:spPr>
          <a:xfrm>
            <a:off x="0" y="857250"/>
            <a:ext cx="9144000" cy="199866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grpSp>
        <p:nvGrpSpPr>
          <p:cNvPr id="19460" name="组合 7"/>
          <p:cNvGrpSpPr/>
          <p:nvPr userDrawn="1"/>
        </p:nvGrpSpPr>
        <p:grpSpPr>
          <a:xfrm>
            <a:off x="7878763" y="425450"/>
            <a:ext cx="901700" cy="901700"/>
            <a:chOff x="10504763" y="-597753"/>
            <a:chExt cx="1201704" cy="1201704"/>
          </a:xfrm>
        </p:grpSpPr>
        <p:sp>
          <p:nvSpPr>
            <p:cNvPr id="17" name="任意多边形: 形状 16"/>
            <p:cNvSpPr/>
            <p:nvPr>
              <p:custDataLst>
                <p:tags r:id="rId3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19462" name="图片 15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 userDrawn="1">
            <p:ph type="title"/>
          </p:nvPr>
        </p:nvSpPr>
        <p:spPr>
          <a:xfrm>
            <a:off x="459000" y="1443150"/>
            <a:ext cx="8232300" cy="469800"/>
          </a:xfrm>
        </p:spPr>
        <p:txBody>
          <a:bodyPr anchor="ctr"/>
          <a:lstStyle>
            <a:lvl1pPr algn="ctr">
              <a:defRPr sz="36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</p:nvPr>
        </p:nvSpPr>
        <p:spPr>
          <a:xfrm>
            <a:off x="459000" y="2101950"/>
            <a:ext cx="8231981" cy="621000"/>
          </a:xfrm>
        </p:spPr>
        <p:txBody>
          <a:bodyPr>
            <a:normAutofit/>
          </a:bodyPr>
          <a:lstStyle>
            <a:lvl1pPr algn="ctr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</p:nvPr>
        </p:nvSpPr>
        <p:spPr>
          <a:xfrm>
            <a:off x="459581" y="2963250"/>
            <a:ext cx="8224200" cy="25731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6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7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8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3" name="组合 7"/>
          <p:cNvGrpSpPr/>
          <p:nvPr userDrawn="1"/>
        </p:nvGrpSpPr>
        <p:grpSpPr>
          <a:xfrm>
            <a:off x="7878763" y="433388"/>
            <a:ext cx="901700" cy="901700"/>
            <a:chOff x="10504763" y="-597753"/>
            <a:chExt cx="1201704" cy="1201704"/>
          </a:xfrm>
        </p:grpSpPr>
        <p:sp>
          <p:nvSpPr>
            <p:cNvPr id="14" name="任意多边形: 形状 13"/>
            <p:cNvSpPr/>
            <p:nvPr>
              <p:custDataLst>
                <p:tags r:id="rId2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20485" name="图片 1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3" name="矩形 12"/>
          <p:cNvSpPr/>
          <p:nvPr userDrawn="1">
            <p:custDataLst>
              <p:tags r:id="rId5"/>
            </p:custDataLst>
          </p:nvPr>
        </p:nvSpPr>
        <p:spPr>
          <a:xfrm>
            <a:off x="0" y="4638675"/>
            <a:ext cx="9144000" cy="13716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 userDrawn="1">
            <p:ph type="title"/>
          </p:nvPr>
        </p:nvSpPr>
        <p:spPr>
          <a:xfrm>
            <a:off x="453600" y="1359450"/>
            <a:ext cx="8232300" cy="423900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32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内容占位符 6"/>
          <p:cNvSpPr>
            <a:spLocks noGrp="1"/>
          </p:cNvSpPr>
          <p:nvPr userDrawn="1">
            <p:ph sz="quarter" idx="13"/>
          </p:nvPr>
        </p:nvSpPr>
        <p:spPr>
          <a:xfrm>
            <a:off x="453628" y="2118150"/>
            <a:ext cx="8243100" cy="24084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9" name="文本占位符 8"/>
          <p:cNvSpPr>
            <a:spLocks noGrp="1"/>
          </p:cNvSpPr>
          <p:nvPr userDrawn="1">
            <p:ph type="body" sz="quarter" idx="14"/>
          </p:nvPr>
        </p:nvSpPr>
        <p:spPr>
          <a:xfrm>
            <a:off x="445500" y="4742550"/>
            <a:ext cx="8251200" cy="758700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6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7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8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7" name="组合 5"/>
          <p:cNvGrpSpPr/>
          <p:nvPr userDrawn="1"/>
        </p:nvGrpSpPr>
        <p:grpSpPr>
          <a:xfrm>
            <a:off x="8667750" y="4673600"/>
            <a:ext cx="903288" cy="903288"/>
            <a:chOff x="11567024" y="5087916"/>
            <a:chExt cx="1204758" cy="1204758"/>
          </a:xfrm>
        </p:grpSpPr>
        <p:sp>
          <p:nvSpPr>
            <p:cNvPr id="19" name="任意多边形: 形状 18"/>
            <p:cNvSpPr/>
            <p:nvPr>
              <p:custDataLst>
                <p:tags r:id="rId2"/>
              </p:custDataLst>
            </p:nvPr>
          </p:nvSpPr>
          <p:spPr>
            <a:xfrm rot="2700000">
              <a:off x="11567024" y="5087916"/>
              <a:ext cx="1204758" cy="1204758"/>
            </a:xfrm>
            <a:custGeom>
              <a:avLst/>
              <a:gdLst>
                <a:gd name="connsiteX0" fmla="*/ 0 w 1204758"/>
                <a:gd name="connsiteY0" fmla="*/ 0 h 1204758"/>
                <a:gd name="connsiteX1" fmla="*/ 1204758 w 1204758"/>
                <a:gd name="connsiteY1" fmla="*/ 1204758 h 1204758"/>
                <a:gd name="connsiteX2" fmla="*/ 1 w 1204758"/>
                <a:gd name="connsiteY2" fmla="*/ 1204757 h 1204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4758" h="1204758">
                  <a:moveTo>
                    <a:pt x="0" y="0"/>
                  </a:moveTo>
                  <a:lnTo>
                    <a:pt x="1204758" y="1204758"/>
                  </a:lnTo>
                  <a:lnTo>
                    <a:pt x="1" y="1204757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21509" name="图片 1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 rot="5400000">
              <a:off x="11367328" y="5419974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5" name="矩形 14"/>
          <p:cNvSpPr/>
          <p:nvPr userDrawn="1">
            <p:custDataLst>
              <p:tags r:id="rId5"/>
            </p:custDataLst>
          </p:nvPr>
        </p:nvSpPr>
        <p:spPr>
          <a:xfrm>
            <a:off x="0" y="857250"/>
            <a:ext cx="9144000" cy="6858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 fontAlgn="base">
              <a:buClrTx/>
              <a:buSzTx/>
              <a:buFontTx/>
            </a:pPr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Viner Hand ITC" panose="03070502030502020203" charset="0"/>
              <a:cs typeface="Viner Hand ITC" panose="03070502030502020203" charset="0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 userDrawn="1">
            <p:ph type="title"/>
          </p:nvPr>
        </p:nvSpPr>
        <p:spPr>
          <a:xfrm>
            <a:off x="434700" y="1035450"/>
            <a:ext cx="8278200" cy="33147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内容占位符 6"/>
          <p:cNvSpPr>
            <a:spLocks noGrp="1"/>
          </p:cNvSpPr>
          <p:nvPr userDrawn="1">
            <p:ph sz="quarter" idx="13"/>
          </p:nvPr>
        </p:nvSpPr>
        <p:spPr>
          <a:xfrm>
            <a:off x="434700" y="2104650"/>
            <a:ext cx="4006800" cy="2170800"/>
          </a:xfrm>
        </p:spPr>
        <p:txBody>
          <a:bodyPr/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</p:nvPr>
        </p:nvSpPr>
        <p:spPr>
          <a:xfrm>
            <a:off x="4681800" y="2104650"/>
            <a:ext cx="4025700" cy="21708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11" name="文本占位符 10"/>
          <p:cNvSpPr>
            <a:spLocks noGrp="1"/>
          </p:cNvSpPr>
          <p:nvPr userDrawn="1">
            <p:ph type="body" sz="quarter" idx="15"/>
          </p:nvPr>
        </p:nvSpPr>
        <p:spPr>
          <a:xfrm>
            <a:off x="429300" y="4469850"/>
            <a:ext cx="4006800" cy="5859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13" name="文本占位符 12"/>
          <p:cNvSpPr>
            <a:spLocks noGrp="1"/>
          </p:cNvSpPr>
          <p:nvPr userDrawn="1">
            <p:ph type="body" sz="quarter" idx="16"/>
          </p:nvPr>
        </p:nvSpPr>
        <p:spPr>
          <a:xfrm>
            <a:off x="4689900" y="4467150"/>
            <a:ext cx="4025700" cy="5859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6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7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8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 userDrawn="1">
            <p:custDataLst>
              <p:tags r:id="rId2"/>
            </p:custDataLst>
          </p:nvPr>
        </p:nvSpPr>
        <p:spPr>
          <a:xfrm>
            <a:off x="0" y="1576388"/>
            <a:ext cx="9144000" cy="3705225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grpSp>
        <p:nvGrpSpPr>
          <p:cNvPr id="22532" name="组合 7"/>
          <p:cNvGrpSpPr/>
          <p:nvPr userDrawn="1"/>
        </p:nvGrpSpPr>
        <p:grpSpPr>
          <a:xfrm>
            <a:off x="-550862" y="2855913"/>
            <a:ext cx="1144587" cy="1146175"/>
            <a:chOff x="-777867" y="2665679"/>
            <a:chExt cx="1526642" cy="1526642"/>
          </a:xfrm>
        </p:grpSpPr>
        <p:sp>
          <p:nvSpPr>
            <p:cNvPr id="22" name="任意多边形: 形状 21"/>
            <p:cNvSpPr/>
            <p:nvPr>
              <p:custDataLst>
                <p:tags r:id="rId3"/>
              </p:custDataLst>
            </p:nvPr>
          </p:nvSpPr>
          <p:spPr>
            <a:xfrm rot="13500000">
              <a:off x="-777867" y="2665679"/>
              <a:ext cx="1526642" cy="1526642"/>
            </a:xfrm>
            <a:custGeom>
              <a:avLst/>
              <a:gdLst>
                <a:gd name="connsiteX0" fmla="*/ 1526642 w 1526642"/>
                <a:gd name="connsiteY0" fmla="*/ 1526642 h 1526642"/>
                <a:gd name="connsiteX1" fmla="*/ 0 w 1526642"/>
                <a:gd name="connsiteY1" fmla="*/ 1526642 h 1526642"/>
                <a:gd name="connsiteX2" fmla="*/ 0 w 1526642"/>
                <a:gd name="connsiteY2" fmla="*/ 0 h 1526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6642" h="1526642">
                  <a:moveTo>
                    <a:pt x="1526642" y="1526642"/>
                  </a:moveTo>
                  <a:lnTo>
                    <a:pt x="0" y="152664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22534" name="图片 14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/>
            <a:stretch>
              <a:fillRect/>
            </a:stretch>
          </p:blipFill>
          <p:spPr>
            <a:xfrm rot="-5400000">
              <a:off x="-357944" y="3085603"/>
              <a:ext cx="1373592" cy="686796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22535" name="组合 5"/>
          <p:cNvGrpSpPr/>
          <p:nvPr userDrawn="1"/>
        </p:nvGrpSpPr>
        <p:grpSpPr>
          <a:xfrm>
            <a:off x="8543925" y="2851150"/>
            <a:ext cx="1155700" cy="1155700"/>
            <a:chOff x="11425666" y="2659138"/>
            <a:chExt cx="1539725" cy="1539725"/>
          </a:xfrm>
        </p:grpSpPr>
        <p:sp>
          <p:nvSpPr>
            <p:cNvPr id="20" name="任意多边形: 形状 19"/>
            <p:cNvSpPr/>
            <p:nvPr>
              <p:custDataLst>
                <p:tags r:id="rId6"/>
              </p:custDataLst>
            </p:nvPr>
          </p:nvSpPr>
          <p:spPr>
            <a:xfrm rot="8100000" flipH="1">
              <a:off x="11425654" y="2659126"/>
              <a:ext cx="1539725" cy="1539725"/>
            </a:xfrm>
            <a:custGeom>
              <a:avLst/>
              <a:gdLst>
                <a:gd name="connsiteX0" fmla="*/ 1539725 w 1539725"/>
                <a:gd name="connsiteY0" fmla="*/ 1539725 h 1539725"/>
                <a:gd name="connsiteX1" fmla="*/ 0 w 1539725"/>
                <a:gd name="connsiteY1" fmla="*/ 0 h 1539725"/>
                <a:gd name="connsiteX2" fmla="*/ 0 w 1539725"/>
                <a:gd name="connsiteY2" fmla="*/ 1539725 h 1539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39725" h="1539725">
                  <a:moveTo>
                    <a:pt x="1539725" y="1539725"/>
                  </a:moveTo>
                  <a:lnTo>
                    <a:pt x="0" y="0"/>
                  </a:lnTo>
                  <a:lnTo>
                    <a:pt x="0" y="1539725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22537" name="图片 17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5"/>
            <a:stretch>
              <a:fillRect/>
            </a:stretch>
          </p:blipFill>
          <p:spPr>
            <a:xfrm rot="5400000" flipH="1">
              <a:off x="11167101" y="3085603"/>
              <a:ext cx="1373592" cy="686796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1142100" y="1861650"/>
            <a:ext cx="6858000" cy="1790100"/>
          </a:xfrm>
        </p:spPr>
        <p:txBody>
          <a:bodyPr anchor="b">
            <a:normAutofit/>
          </a:bodyPr>
          <a:lstStyle>
            <a:lvl1pPr algn="ctr">
              <a:defRPr sz="60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</p:nvPr>
        </p:nvSpPr>
        <p:spPr>
          <a:xfrm>
            <a:off x="1142048" y="3754279"/>
            <a:ext cx="6858000" cy="1242060"/>
          </a:xfrm>
        </p:spPr>
        <p:txBody>
          <a:bodyPr>
            <a:normAutofit/>
          </a:bodyPr>
          <a:lstStyle>
            <a:lvl1pPr marL="285750" indent="-285750" algn="ctr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8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9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10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 userDrawn="1">
            <p:custDataLst>
              <p:tags r:id="rId2"/>
            </p:custDataLst>
          </p:nvPr>
        </p:nvCxnSpPr>
        <p:spPr>
          <a:xfrm>
            <a:off x="2376488" y="4110038"/>
            <a:ext cx="4379913" cy="0"/>
          </a:xfrm>
          <a:prstGeom prst="line">
            <a:avLst/>
          </a:prstGeom>
          <a:ln w="12700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556" name="图片 6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167188" y="1409700"/>
            <a:ext cx="809625" cy="4048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7" name="图片 11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227513" y="5405438"/>
            <a:ext cx="727075" cy="3635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矩形 12"/>
          <p:cNvSpPr/>
          <p:nvPr userDrawn="1">
            <p:custDataLst>
              <p:tags r:id="rId6"/>
            </p:custDataLst>
          </p:nvPr>
        </p:nvSpPr>
        <p:spPr>
          <a:xfrm>
            <a:off x="1122363" y="2457450"/>
            <a:ext cx="498475" cy="500063"/>
          </a:xfrm>
          <a:prstGeom prst="rect">
            <a:avLst/>
          </a:prstGeom>
          <a:solidFill>
            <a:schemeClr val="accent1">
              <a:lumMod val="40000"/>
              <a:lumOff val="60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4" name="任意多边形: 形状 23"/>
          <p:cNvSpPr/>
          <p:nvPr userDrawn="1">
            <p:custDataLst>
              <p:tags r:id="rId7"/>
            </p:custDataLst>
          </p:nvPr>
        </p:nvSpPr>
        <p:spPr>
          <a:xfrm rot="18900000">
            <a:off x="3675063" y="23813"/>
            <a:ext cx="1812925" cy="1839913"/>
          </a:xfrm>
          <a:custGeom>
            <a:avLst/>
            <a:gdLst>
              <a:gd name="connsiteX0" fmla="*/ 0 w 2595753"/>
              <a:gd name="connsiteY0" fmla="*/ 0 h 2595753"/>
              <a:gd name="connsiteX1" fmla="*/ 2595753 w 2595753"/>
              <a:gd name="connsiteY1" fmla="*/ 2595753 h 2595753"/>
              <a:gd name="connsiteX2" fmla="*/ 0 w 2595753"/>
              <a:gd name="connsiteY2" fmla="*/ 2595753 h 2595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95753" h="2595753">
                <a:moveTo>
                  <a:pt x="0" y="0"/>
                </a:moveTo>
                <a:lnTo>
                  <a:pt x="2595753" y="2595753"/>
                </a:lnTo>
                <a:lnTo>
                  <a:pt x="0" y="2595753"/>
                </a:lnTo>
                <a:close/>
              </a:path>
            </a:pathLst>
          </a:custGeom>
          <a:noFill/>
          <a:ln w="2540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" name="矩形 13"/>
          <p:cNvSpPr/>
          <p:nvPr userDrawn="1">
            <p:custDataLst>
              <p:tags r:id="rId8"/>
            </p:custDataLst>
          </p:nvPr>
        </p:nvSpPr>
        <p:spPr>
          <a:xfrm>
            <a:off x="1371600" y="2722563"/>
            <a:ext cx="6450013" cy="931863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 hasCustomPrompt="1"/>
          </p:nvPr>
        </p:nvSpPr>
        <p:spPr>
          <a:xfrm>
            <a:off x="2290124" y="4177920"/>
            <a:ext cx="1093785" cy="322685"/>
          </a:xfrm>
        </p:spPr>
        <p:txBody>
          <a:bodyPr lIns="90000" tIns="46800" rIns="90000" bIns="46800" anchor="ctr">
            <a:normAutofit/>
          </a:bodyPr>
          <a:lstStyle>
            <a:lvl1pPr marL="0" indent="0" algn="l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fontAlgn="auto"/>
            <a:r>
              <a:rPr lang="zh-CN" altLang="en-US" strike="noStrike" noProof="1"/>
              <a:t>编辑文本</a:t>
            </a:r>
            <a:endParaRPr lang="zh-CN" altLang="en-US" strike="noStrike" noProof="1"/>
          </a:p>
        </p:txBody>
      </p:sp>
      <p:sp>
        <p:nvSpPr>
          <p:cNvPr id="20" name="文本占位符 19"/>
          <p:cNvSpPr>
            <a:spLocks noGrp="1"/>
          </p:cNvSpPr>
          <p:nvPr>
            <p:ph type="body" sz="quarter" idx="14" hasCustomPrompt="1"/>
          </p:nvPr>
        </p:nvSpPr>
        <p:spPr>
          <a:xfrm>
            <a:off x="5760093" y="4177920"/>
            <a:ext cx="1093785" cy="322685"/>
          </a:xfrm>
        </p:spPr>
        <p:txBody>
          <a:bodyPr lIns="90000" tIns="46800" rIns="90000" bIns="46800" anchor="ctr">
            <a:normAutofit/>
          </a:bodyPr>
          <a:lstStyle>
            <a:lvl1pPr marL="0" indent="0" algn="r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fontAlgn="auto"/>
            <a:r>
              <a:rPr lang="zh-CN" altLang="en-US" strike="noStrike" noProof="1"/>
              <a:t>编辑文本</a:t>
            </a:r>
            <a:endParaRPr lang="zh-CN" altLang="en-US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35553" y="2671923"/>
            <a:ext cx="6072893" cy="930161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5400" spc="600" baseline="0">
                <a:solidFill>
                  <a:schemeClr val="tx1">
                    <a:lumMod val="85000"/>
                    <a:lumOff val="15000"/>
                  </a:schemeClr>
                </a:solidFill>
                <a:ea typeface="汉仪旗黑-85S" pitchFamily="18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35553" y="3689058"/>
            <a:ext cx="6072893" cy="373459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auto"/>
            <a:r>
              <a:rPr lang="zh-CN" altLang="en-US" strike="noStrike" noProof="1"/>
              <a:t>单击此处编辑副标题</a:t>
            </a:r>
            <a:endParaRPr lang="zh-CN" altLang="en-US" strike="noStrike" noProof="1"/>
          </a:p>
        </p:txBody>
      </p:sp>
      <p:grpSp>
        <p:nvGrpSpPr>
          <p:cNvPr id="9" name="组合 8"/>
          <p:cNvGrpSpPr/>
          <p:nvPr userDrawn="1">
            <p:custDataLst>
              <p:tags r:id="rId9"/>
            </p:custDataLst>
          </p:nvPr>
        </p:nvGrpSpPr>
        <p:grpSpPr>
          <a:xfrm>
            <a:off x="7647914" y="3495582"/>
            <a:ext cx="807451" cy="792904"/>
            <a:chOff x="10197219" y="3517776"/>
            <a:chExt cx="1076601" cy="1057221"/>
          </a:xfrm>
          <a:solidFill>
            <a:schemeClr val="accent2"/>
          </a:solidFill>
        </p:grpSpPr>
        <p:sp>
          <p:nvSpPr>
            <p:cNvPr id="10" name="矩形 9"/>
            <p:cNvSpPr/>
            <p:nvPr/>
          </p:nvSpPr>
          <p:spPr>
            <a:xfrm>
              <a:off x="10607744" y="3517776"/>
              <a:ext cx="666076" cy="66607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0197219" y="4157579"/>
              <a:ext cx="417418" cy="41741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7" name="组合 7"/>
          <p:cNvGrpSpPr/>
          <p:nvPr userDrawn="1"/>
        </p:nvGrpSpPr>
        <p:grpSpPr>
          <a:xfrm>
            <a:off x="7878763" y="433388"/>
            <a:ext cx="901700" cy="901700"/>
            <a:chOff x="10504763" y="-597753"/>
            <a:chExt cx="1201704" cy="1201704"/>
          </a:xfrm>
        </p:grpSpPr>
        <p:sp>
          <p:nvSpPr>
            <p:cNvPr id="14" name="任意多边形: 形状 13"/>
            <p:cNvSpPr/>
            <p:nvPr>
              <p:custDataLst>
                <p:tags r:id="rId2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6149" name="图片 1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1189676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412" y="1571631"/>
            <a:ext cx="8139178" cy="404168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9" name="组合 7"/>
          <p:cNvGrpSpPr/>
          <p:nvPr userDrawn="1"/>
        </p:nvGrpSpPr>
        <p:grpSpPr>
          <a:xfrm>
            <a:off x="7878763" y="433388"/>
            <a:ext cx="901700" cy="901700"/>
            <a:chOff x="10504763" y="-597753"/>
            <a:chExt cx="1201704" cy="1201704"/>
          </a:xfrm>
        </p:grpSpPr>
        <p:sp>
          <p:nvSpPr>
            <p:cNvPr id="14" name="任意多边形: 形状 13"/>
            <p:cNvSpPr/>
            <p:nvPr>
              <p:custDataLst>
                <p:tags r:id="rId2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24581" name="图片 1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1189676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412" y="1571631"/>
            <a:ext cx="8139178" cy="404168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2487613"/>
            <a:ext cx="9144000" cy="18827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矩形 10"/>
          <p:cNvSpPr/>
          <p:nvPr userDrawn="1">
            <p:custDataLst>
              <p:tags r:id="rId3"/>
            </p:custDataLst>
          </p:nvPr>
        </p:nvSpPr>
        <p:spPr>
          <a:xfrm>
            <a:off x="8328025" y="4622800"/>
            <a:ext cx="371475" cy="3714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矩形 11"/>
          <p:cNvSpPr/>
          <p:nvPr userDrawn="1">
            <p:custDataLst>
              <p:tags r:id="rId4"/>
            </p:custDataLst>
          </p:nvPr>
        </p:nvSpPr>
        <p:spPr>
          <a:xfrm>
            <a:off x="8091488" y="4994275"/>
            <a:ext cx="231775" cy="233363"/>
          </a:xfrm>
          <a:prstGeom prst="rect">
            <a:avLst/>
          </a:prstGeom>
          <a:solidFill>
            <a:schemeClr val="accent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矩形 6"/>
          <p:cNvSpPr/>
          <p:nvPr userDrawn="1">
            <p:custDataLst>
              <p:tags r:id="rId5"/>
            </p:custDataLst>
          </p:nvPr>
        </p:nvSpPr>
        <p:spPr>
          <a:xfrm>
            <a:off x="963613" y="2098675"/>
            <a:ext cx="7148513" cy="2640013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矩形 7"/>
          <p:cNvSpPr/>
          <p:nvPr userDrawn="1">
            <p:custDataLst>
              <p:tags r:id="rId6"/>
            </p:custDataLst>
          </p:nvPr>
        </p:nvSpPr>
        <p:spPr>
          <a:xfrm>
            <a:off x="777875" y="1619250"/>
            <a:ext cx="371475" cy="3714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矩形 8"/>
          <p:cNvSpPr/>
          <p:nvPr userDrawn="1">
            <p:custDataLst>
              <p:tags r:id="rId7"/>
            </p:custDataLst>
          </p:nvPr>
        </p:nvSpPr>
        <p:spPr>
          <a:xfrm>
            <a:off x="541338" y="1990725"/>
            <a:ext cx="231775" cy="233363"/>
          </a:xfrm>
          <a:prstGeom prst="rect">
            <a:avLst/>
          </a:prstGeom>
          <a:solidFill>
            <a:schemeClr val="accent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5609" name="图片 12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0" y="2490788"/>
            <a:ext cx="2622550" cy="18811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915008" y="3797391"/>
            <a:ext cx="3542942" cy="344489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915007" y="3084048"/>
            <a:ext cx="3542942" cy="647959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00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itchFamily="18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7" name="组合 7"/>
          <p:cNvGrpSpPr/>
          <p:nvPr userDrawn="1"/>
        </p:nvGrpSpPr>
        <p:grpSpPr>
          <a:xfrm>
            <a:off x="-4762" y="857250"/>
            <a:ext cx="9902825" cy="5003800"/>
            <a:chOff x="-9" y="0"/>
            <a:chExt cx="20792" cy="10507"/>
          </a:xfrm>
        </p:grpSpPr>
        <p:grpSp>
          <p:nvGrpSpPr>
            <p:cNvPr id="26628" name="组合 8"/>
            <p:cNvGrpSpPr/>
            <p:nvPr userDrawn="1"/>
          </p:nvGrpSpPr>
          <p:grpSpPr>
            <a:xfrm>
              <a:off x="-9" y="0"/>
              <a:ext cx="1987" cy="1505"/>
              <a:chOff x="-5475" y="-61"/>
              <a:chExt cx="1261620" cy="955805"/>
            </a:xfrm>
          </p:grpSpPr>
          <p:sp>
            <p:nvSpPr>
              <p:cNvPr id="10" name="直角三角形 9"/>
              <p:cNvSpPr/>
              <p:nvPr>
                <p:custDataLst>
                  <p:tags r:id="rId2"/>
                </p:custDataLst>
              </p:nvPr>
            </p:nvSpPr>
            <p:spPr>
              <a:xfrm flipV="1">
                <a:off x="-5475" y="-1"/>
                <a:ext cx="1261620" cy="955745"/>
              </a:xfrm>
              <a:prstGeom prst="rtTriangle">
                <a:avLst/>
              </a:prstGeom>
              <a:solidFill>
                <a:schemeClr val="accent1">
                  <a:alpha val="4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/>
                <a:endParaRPr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1" name="直角三角形 10"/>
              <p:cNvSpPr/>
              <p:nvPr>
                <p:custDataLst>
                  <p:tags r:id="rId3"/>
                </p:custDataLst>
              </p:nvPr>
            </p:nvSpPr>
            <p:spPr>
              <a:xfrm flipV="1">
                <a:off x="-5475" y="-61"/>
                <a:ext cx="1103411" cy="835893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/>
                <a:endParaRPr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grpSp>
          <p:nvGrpSpPr>
            <p:cNvPr id="26631" name="组合 11"/>
            <p:cNvGrpSpPr/>
            <p:nvPr userDrawn="1"/>
          </p:nvGrpSpPr>
          <p:grpSpPr>
            <a:xfrm>
              <a:off x="18349" y="8087"/>
              <a:ext cx="2434" cy="2420"/>
              <a:chOff x="11651622" y="5135282"/>
              <a:chExt cx="1545463" cy="1536385"/>
            </a:xfrm>
          </p:grpSpPr>
          <p:sp>
            <p:nvSpPr>
              <p:cNvPr id="13" name="任意多边形: 形状 12"/>
              <p:cNvSpPr/>
              <p:nvPr>
                <p:custDataLst>
                  <p:tags r:id="rId4"/>
                </p:custDataLst>
              </p:nvPr>
            </p:nvSpPr>
            <p:spPr>
              <a:xfrm rot="2700000">
                <a:off x="11660688" y="5135270"/>
                <a:ext cx="1536385" cy="1536385"/>
              </a:xfrm>
              <a:custGeom>
                <a:avLst/>
                <a:gdLst>
                  <a:gd name="connsiteX0" fmla="*/ 0 w 1536385"/>
                  <a:gd name="connsiteY0" fmla="*/ 0 h 1536385"/>
                  <a:gd name="connsiteX1" fmla="*/ 1536385 w 1536385"/>
                  <a:gd name="connsiteY1" fmla="*/ 1536385 h 1536385"/>
                  <a:gd name="connsiteX2" fmla="*/ 0 w 1536385"/>
                  <a:gd name="connsiteY2" fmla="*/ 1536385 h 1536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36385" h="1536385">
                    <a:moveTo>
                      <a:pt x="0" y="0"/>
                    </a:moveTo>
                    <a:lnTo>
                      <a:pt x="1536385" y="1536385"/>
                    </a:lnTo>
                    <a:lnTo>
                      <a:pt x="0" y="1536385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26633" name="图片 13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6"/>
              <a:stretch>
                <a:fillRect/>
              </a:stretch>
            </p:blipFill>
            <p:spPr>
              <a:xfrm rot="5400000">
                <a:off x="11381303" y="563315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1189676"/>
            <a:ext cx="8139178" cy="331473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02448" y="1571631"/>
            <a:ext cx="3962432" cy="4041680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marR="0" lvl="1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914400" marR="0" lvl="2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371600" marR="0" lvl="3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828800" marR="0" lvl="4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79158" y="1571631"/>
            <a:ext cx="3962432" cy="4041680"/>
          </a:xfrm>
        </p:spPr>
        <p:txBody>
          <a:bodyPr lIns="90170" tIns="46990" rIns="90170" bIns="46990">
            <a:normAutofit/>
          </a:bodyPr>
          <a:lstStyle>
            <a:lvl1pPr marL="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9144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3716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18288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1" name="组合 9"/>
          <p:cNvGrpSpPr/>
          <p:nvPr userDrawn="1"/>
        </p:nvGrpSpPr>
        <p:grpSpPr>
          <a:xfrm>
            <a:off x="-422275" y="1246188"/>
            <a:ext cx="10001250" cy="4330700"/>
            <a:chOff x="-887" y="817"/>
            <a:chExt cx="21001" cy="9093"/>
          </a:xfrm>
        </p:grpSpPr>
        <p:grpSp>
          <p:nvGrpSpPr>
            <p:cNvPr id="27652" name="组合 10"/>
            <p:cNvGrpSpPr/>
            <p:nvPr userDrawn="1"/>
          </p:nvGrpSpPr>
          <p:grpSpPr>
            <a:xfrm>
              <a:off x="-887" y="817"/>
              <a:ext cx="1886" cy="1886"/>
              <a:chOff x="-607130" y="518771"/>
              <a:chExt cx="1197505" cy="1197505"/>
            </a:xfrm>
          </p:grpSpPr>
          <p:sp>
            <p:nvSpPr>
              <p:cNvPr id="20" name="任意多边形: 形状 19"/>
              <p:cNvSpPr/>
              <p:nvPr>
                <p:custDataLst>
                  <p:tags r:id="rId2"/>
                </p:custDataLst>
              </p:nvPr>
            </p:nvSpPr>
            <p:spPr>
              <a:xfrm rot="13500000">
                <a:off x="-607130" y="518759"/>
                <a:ext cx="1197505" cy="1197505"/>
              </a:xfrm>
              <a:custGeom>
                <a:avLst/>
                <a:gdLst>
                  <a:gd name="connsiteX0" fmla="*/ 1197505 w 1197505"/>
                  <a:gd name="connsiteY0" fmla="*/ 1197505 h 1197505"/>
                  <a:gd name="connsiteX1" fmla="*/ 0 w 1197505"/>
                  <a:gd name="connsiteY1" fmla="*/ 1197505 h 1197505"/>
                  <a:gd name="connsiteX2" fmla="*/ 0 w 1197505"/>
                  <a:gd name="connsiteY2" fmla="*/ 0 h 119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7505" h="1197505">
                    <a:moveTo>
                      <a:pt x="1197505" y="1197505"/>
                    </a:moveTo>
                    <a:lnTo>
                      <a:pt x="0" y="119750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27654" name="图片 18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4"/>
              <a:stretch>
                <a:fillRect/>
              </a:stretch>
            </p:blipFill>
            <p:spPr>
              <a:xfrm rot="-5400000">
                <a:off x="-281642" y="847205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27655" name="组合 11"/>
            <p:cNvGrpSpPr/>
            <p:nvPr userDrawn="1"/>
          </p:nvGrpSpPr>
          <p:grpSpPr>
            <a:xfrm>
              <a:off x="18216" y="8012"/>
              <a:ext cx="1899" cy="1899"/>
              <a:chOff x="11567189" y="5087518"/>
              <a:chExt cx="1205553" cy="1205553"/>
            </a:xfrm>
          </p:grpSpPr>
          <p:sp>
            <p:nvSpPr>
              <p:cNvPr id="22" name="任意多边形: 形状 21"/>
              <p:cNvSpPr/>
              <p:nvPr>
                <p:custDataLst>
                  <p:tags r:id="rId5"/>
                </p:custDataLst>
              </p:nvPr>
            </p:nvSpPr>
            <p:spPr>
              <a:xfrm rot="2700000">
                <a:off x="11567177" y="5087506"/>
                <a:ext cx="1205553" cy="1205553"/>
              </a:xfrm>
              <a:custGeom>
                <a:avLst/>
                <a:gdLst>
                  <a:gd name="connsiteX0" fmla="*/ 0 w 1205553"/>
                  <a:gd name="connsiteY0" fmla="*/ 0 h 1205553"/>
                  <a:gd name="connsiteX1" fmla="*/ 1205553 w 1205553"/>
                  <a:gd name="connsiteY1" fmla="*/ 1205553 h 1205553"/>
                  <a:gd name="connsiteX2" fmla="*/ 1 w 1205553"/>
                  <a:gd name="connsiteY2" fmla="*/ 1205552 h 120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5553" h="1205553">
                    <a:moveTo>
                      <a:pt x="0" y="0"/>
                    </a:moveTo>
                    <a:lnTo>
                      <a:pt x="1205553" y="1205553"/>
                    </a:lnTo>
                    <a:lnTo>
                      <a:pt x="1" y="1205552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27657" name="图片 15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4"/>
              <a:stretch>
                <a:fillRect/>
              </a:stretch>
            </p:blipFill>
            <p:spPr>
              <a:xfrm rot="5400000">
                <a:off x="11378345" y="541997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1189676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502448" y="1571631"/>
            <a:ext cx="3962432" cy="285752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/>
              <a:t>单击此处编辑文本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2444" y="1912144"/>
            <a:ext cx="3962400" cy="370106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76813" y="1571631"/>
            <a:ext cx="3962432" cy="285752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strike="noStrike" noProof="1">
                <a:sym typeface="+mn-ea"/>
              </a:rPr>
              <a:t>单击此处编辑文本</a:t>
            </a:r>
            <a:endParaRPr strike="noStrike" noProof="1"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76813" y="1912144"/>
            <a:ext cx="3962432" cy="370106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>
            <p:custDataLst>
              <p:tags r:id="rId2"/>
            </p:custDataLst>
          </p:nvPr>
        </p:nvSpPr>
        <p:spPr>
          <a:xfrm>
            <a:off x="0" y="857250"/>
            <a:ext cx="2932113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>
            <a:off x="481013" y="1265238"/>
            <a:ext cx="2933700" cy="47355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8677" name="图片 6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79425" y="1265238"/>
            <a:ext cx="2932113" cy="47355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70194" y="1189673"/>
            <a:ext cx="5071395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3" name="组合 7"/>
          <p:cNvGrpSpPr/>
          <p:nvPr userDrawn="1"/>
        </p:nvGrpSpPr>
        <p:grpSpPr>
          <a:xfrm>
            <a:off x="-422275" y="1246188"/>
            <a:ext cx="10001250" cy="4330700"/>
            <a:chOff x="-887" y="817"/>
            <a:chExt cx="21001" cy="9093"/>
          </a:xfrm>
        </p:grpSpPr>
        <p:grpSp>
          <p:nvGrpSpPr>
            <p:cNvPr id="30724" name="组合 8"/>
            <p:cNvGrpSpPr/>
            <p:nvPr userDrawn="1"/>
          </p:nvGrpSpPr>
          <p:grpSpPr>
            <a:xfrm>
              <a:off x="-887" y="817"/>
              <a:ext cx="1886" cy="1886"/>
              <a:chOff x="-607130" y="518771"/>
              <a:chExt cx="1197505" cy="1197505"/>
            </a:xfrm>
          </p:grpSpPr>
          <p:sp>
            <p:nvSpPr>
              <p:cNvPr id="20" name="任意多边形: 形状 19"/>
              <p:cNvSpPr/>
              <p:nvPr>
                <p:custDataLst>
                  <p:tags r:id="rId2"/>
                </p:custDataLst>
              </p:nvPr>
            </p:nvSpPr>
            <p:spPr>
              <a:xfrm rot="13500000">
                <a:off x="-607130" y="518759"/>
                <a:ext cx="1197505" cy="1197505"/>
              </a:xfrm>
              <a:custGeom>
                <a:avLst/>
                <a:gdLst>
                  <a:gd name="connsiteX0" fmla="*/ 1197505 w 1197505"/>
                  <a:gd name="connsiteY0" fmla="*/ 1197505 h 1197505"/>
                  <a:gd name="connsiteX1" fmla="*/ 0 w 1197505"/>
                  <a:gd name="connsiteY1" fmla="*/ 1197505 h 1197505"/>
                  <a:gd name="connsiteX2" fmla="*/ 0 w 1197505"/>
                  <a:gd name="connsiteY2" fmla="*/ 0 h 119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7505" h="1197505">
                    <a:moveTo>
                      <a:pt x="1197505" y="1197505"/>
                    </a:moveTo>
                    <a:lnTo>
                      <a:pt x="0" y="119750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30726" name="图片 18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4"/>
              <a:stretch>
                <a:fillRect/>
              </a:stretch>
            </p:blipFill>
            <p:spPr>
              <a:xfrm rot="-5400000">
                <a:off x="-281642" y="847205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30727" name="组合 9"/>
            <p:cNvGrpSpPr/>
            <p:nvPr userDrawn="1"/>
          </p:nvGrpSpPr>
          <p:grpSpPr>
            <a:xfrm>
              <a:off x="18216" y="8012"/>
              <a:ext cx="1899" cy="1899"/>
              <a:chOff x="11567189" y="5087518"/>
              <a:chExt cx="1205553" cy="1205553"/>
            </a:xfrm>
          </p:grpSpPr>
          <p:sp>
            <p:nvSpPr>
              <p:cNvPr id="22" name="任意多边形: 形状 21"/>
              <p:cNvSpPr/>
              <p:nvPr>
                <p:custDataLst>
                  <p:tags r:id="rId5"/>
                </p:custDataLst>
              </p:nvPr>
            </p:nvSpPr>
            <p:spPr>
              <a:xfrm rot="2700000">
                <a:off x="11567177" y="5087506"/>
                <a:ext cx="1205553" cy="1205553"/>
              </a:xfrm>
              <a:custGeom>
                <a:avLst/>
                <a:gdLst>
                  <a:gd name="connsiteX0" fmla="*/ 0 w 1205553"/>
                  <a:gd name="connsiteY0" fmla="*/ 0 h 1205553"/>
                  <a:gd name="connsiteX1" fmla="*/ 1205553 w 1205553"/>
                  <a:gd name="connsiteY1" fmla="*/ 1205553 h 1205553"/>
                  <a:gd name="connsiteX2" fmla="*/ 1 w 1205553"/>
                  <a:gd name="connsiteY2" fmla="*/ 1205552 h 120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5553" h="1205553">
                    <a:moveTo>
                      <a:pt x="0" y="0"/>
                    </a:moveTo>
                    <a:lnTo>
                      <a:pt x="1205553" y="1205553"/>
                    </a:lnTo>
                    <a:lnTo>
                      <a:pt x="1" y="1205552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30729" name="图片 15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4"/>
              <a:stretch>
                <a:fillRect/>
              </a:stretch>
            </p:blipFill>
            <p:spPr>
              <a:xfrm rot="5400000">
                <a:off x="11378345" y="541997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48" y="1189676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02448" y="1571631"/>
            <a:ext cx="3962432" cy="404168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 fontAlgn="auto"/>
            <a:endParaRPr strike="noStrike" noProof="1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679194" y="1571631"/>
            <a:ext cx="3962432" cy="404168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9EFD9D74-47D9-4702-A33C-335B63B48DBF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FABC47A4-756D-490B-A52F-7D9E2C9FC05F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7" name="组合 6"/>
          <p:cNvGrpSpPr/>
          <p:nvPr userDrawn="1"/>
        </p:nvGrpSpPr>
        <p:grpSpPr>
          <a:xfrm>
            <a:off x="-422275" y="1246188"/>
            <a:ext cx="10001250" cy="4330700"/>
            <a:chOff x="-887" y="817"/>
            <a:chExt cx="21001" cy="9093"/>
          </a:xfrm>
        </p:grpSpPr>
        <p:grpSp>
          <p:nvGrpSpPr>
            <p:cNvPr id="31748" name="组合 7"/>
            <p:cNvGrpSpPr/>
            <p:nvPr userDrawn="1"/>
          </p:nvGrpSpPr>
          <p:grpSpPr>
            <a:xfrm>
              <a:off x="-887" y="817"/>
              <a:ext cx="1886" cy="1886"/>
              <a:chOff x="-607130" y="518771"/>
              <a:chExt cx="1197505" cy="1197505"/>
            </a:xfrm>
          </p:grpSpPr>
          <p:sp>
            <p:nvSpPr>
              <p:cNvPr id="20" name="任意多边形: 形状 19"/>
              <p:cNvSpPr/>
              <p:nvPr>
                <p:custDataLst>
                  <p:tags r:id="rId2"/>
                </p:custDataLst>
              </p:nvPr>
            </p:nvSpPr>
            <p:spPr>
              <a:xfrm rot="13500000">
                <a:off x="-607130" y="518759"/>
                <a:ext cx="1197505" cy="1197505"/>
              </a:xfrm>
              <a:custGeom>
                <a:avLst/>
                <a:gdLst>
                  <a:gd name="connsiteX0" fmla="*/ 1197505 w 1197505"/>
                  <a:gd name="connsiteY0" fmla="*/ 1197505 h 1197505"/>
                  <a:gd name="connsiteX1" fmla="*/ 0 w 1197505"/>
                  <a:gd name="connsiteY1" fmla="*/ 1197505 h 1197505"/>
                  <a:gd name="connsiteX2" fmla="*/ 0 w 1197505"/>
                  <a:gd name="connsiteY2" fmla="*/ 0 h 119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7505" h="1197505">
                    <a:moveTo>
                      <a:pt x="1197505" y="1197505"/>
                    </a:moveTo>
                    <a:lnTo>
                      <a:pt x="0" y="119750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31750" name="图片 18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4"/>
              <a:stretch>
                <a:fillRect/>
              </a:stretch>
            </p:blipFill>
            <p:spPr>
              <a:xfrm rot="-5400000">
                <a:off x="-281642" y="847205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31751" name="组合 8"/>
            <p:cNvGrpSpPr/>
            <p:nvPr userDrawn="1"/>
          </p:nvGrpSpPr>
          <p:grpSpPr>
            <a:xfrm>
              <a:off x="18216" y="8012"/>
              <a:ext cx="1899" cy="1899"/>
              <a:chOff x="11567189" y="5087518"/>
              <a:chExt cx="1205553" cy="1205553"/>
            </a:xfrm>
          </p:grpSpPr>
          <p:sp>
            <p:nvSpPr>
              <p:cNvPr id="22" name="任意多边形: 形状 21"/>
              <p:cNvSpPr/>
              <p:nvPr>
                <p:custDataLst>
                  <p:tags r:id="rId5"/>
                </p:custDataLst>
              </p:nvPr>
            </p:nvSpPr>
            <p:spPr>
              <a:xfrm rot="2700000">
                <a:off x="11567177" y="5087506"/>
                <a:ext cx="1205553" cy="1205553"/>
              </a:xfrm>
              <a:custGeom>
                <a:avLst/>
                <a:gdLst>
                  <a:gd name="connsiteX0" fmla="*/ 0 w 1205553"/>
                  <a:gd name="connsiteY0" fmla="*/ 0 h 1205553"/>
                  <a:gd name="connsiteX1" fmla="*/ 1205553 w 1205553"/>
                  <a:gd name="connsiteY1" fmla="*/ 1205553 h 1205553"/>
                  <a:gd name="connsiteX2" fmla="*/ 1 w 1205553"/>
                  <a:gd name="connsiteY2" fmla="*/ 1205552 h 120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5553" h="1205553">
                    <a:moveTo>
                      <a:pt x="0" y="0"/>
                    </a:moveTo>
                    <a:lnTo>
                      <a:pt x="1205553" y="1205553"/>
                    </a:lnTo>
                    <a:lnTo>
                      <a:pt x="1" y="1205552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31753" name="图片 15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4"/>
              <a:stretch>
                <a:fillRect/>
              </a:stretch>
            </p:blipFill>
            <p:spPr>
              <a:xfrm rot="5400000">
                <a:off x="11378345" y="541997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928351" y="1571631"/>
            <a:ext cx="713238" cy="4041680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02444" y="1571625"/>
            <a:ext cx="7371076" cy="4041680"/>
          </a:xfrm>
        </p:spPr>
        <p:txBody>
          <a:bodyPr vert="eaVert"/>
          <a:lstStyle>
            <a:lvl1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1" name="组合 7"/>
          <p:cNvGrpSpPr/>
          <p:nvPr userDrawn="1"/>
        </p:nvGrpSpPr>
        <p:grpSpPr>
          <a:xfrm>
            <a:off x="7878763" y="433388"/>
            <a:ext cx="901700" cy="901700"/>
            <a:chOff x="10504763" y="-597753"/>
            <a:chExt cx="1201704" cy="1201704"/>
          </a:xfrm>
        </p:grpSpPr>
        <p:sp>
          <p:nvSpPr>
            <p:cNvPr id="14" name="任意多边形: 形状 13"/>
            <p:cNvSpPr/>
            <p:nvPr>
              <p:custDataLst>
                <p:tags r:id="rId2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32773" name="图片 1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502448" y="1571631"/>
            <a:ext cx="8139178" cy="404168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5" name="组合 5"/>
          <p:cNvGrpSpPr/>
          <p:nvPr userDrawn="1"/>
        </p:nvGrpSpPr>
        <p:grpSpPr>
          <a:xfrm>
            <a:off x="3951288" y="5294313"/>
            <a:ext cx="1241425" cy="1239837"/>
            <a:chOff x="5269393" y="5915716"/>
            <a:chExt cx="1653212" cy="1653213"/>
          </a:xfrm>
        </p:grpSpPr>
        <p:sp>
          <p:nvSpPr>
            <p:cNvPr id="7" name="任意多边形: 形状 6"/>
            <p:cNvSpPr/>
            <p:nvPr>
              <p:custDataLst>
                <p:tags r:id="rId2"/>
              </p:custDataLst>
            </p:nvPr>
          </p:nvSpPr>
          <p:spPr>
            <a:xfrm rot="8100000">
              <a:off x="5269393" y="5915716"/>
              <a:ext cx="1653212" cy="1653213"/>
            </a:xfrm>
            <a:custGeom>
              <a:avLst/>
              <a:gdLst>
                <a:gd name="connsiteX0" fmla="*/ 0 w 1653212"/>
                <a:gd name="connsiteY0" fmla="*/ 1653213 h 1653213"/>
                <a:gd name="connsiteX1" fmla="*/ 0 w 1653212"/>
                <a:gd name="connsiteY1" fmla="*/ 0 h 1653213"/>
                <a:gd name="connsiteX2" fmla="*/ 1653212 w 1653212"/>
                <a:gd name="connsiteY2" fmla="*/ 1653213 h 1653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53212" h="1653213">
                  <a:moveTo>
                    <a:pt x="0" y="1653213"/>
                  </a:moveTo>
                  <a:lnTo>
                    <a:pt x="0" y="0"/>
                  </a:lnTo>
                  <a:lnTo>
                    <a:pt x="1653212" y="1653213"/>
                  </a:lnTo>
                  <a:close/>
                </a:path>
              </a:pathLst>
            </a:custGeom>
            <a:noFill/>
            <a:ln w="2540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33797" name="图片 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 rot="10800000">
              <a:off x="5555385" y="6317385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33798" name="组合 8"/>
          <p:cNvGrpSpPr/>
          <p:nvPr userDrawn="1"/>
        </p:nvGrpSpPr>
        <p:grpSpPr>
          <a:xfrm>
            <a:off x="2062163" y="2370138"/>
            <a:ext cx="609600" cy="604837"/>
            <a:chOff x="2750213" y="2016254"/>
            <a:chExt cx="811134" cy="806524"/>
          </a:xfrm>
        </p:grpSpPr>
        <p:sp>
          <p:nvSpPr>
            <p:cNvPr id="10" name="矩形 9"/>
            <p:cNvSpPr/>
            <p:nvPr>
              <p:custDataLst>
                <p:tags r:id="rId5"/>
              </p:custDataLst>
            </p:nvPr>
          </p:nvSpPr>
          <p:spPr>
            <a:xfrm>
              <a:off x="3065538" y="2016254"/>
              <a:ext cx="495809" cy="495809"/>
            </a:xfrm>
            <a:prstGeom prst="rect">
              <a:avLst/>
            </a:prstGeom>
            <a:solidFill>
              <a:schemeClr val="accent1">
                <a:alpha val="7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1" name="矩形 10"/>
            <p:cNvSpPr/>
            <p:nvPr>
              <p:custDataLst>
                <p:tags r:id="rId6"/>
              </p:custDataLst>
            </p:nvPr>
          </p:nvSpPr>
          <p:spPr>
            <a:xfrm>
              <a:off x="2750213" y="2512063"/>
              <a:ext cx="310715" cy="310715"/>
            </a:xfrm>
            <a:prstGeom prst="rect">
              <a:avLst/>
            </a:prstGeom>
            <a:solidFill>
              <a:schemeClr val="accent1"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2" name="矩形 11"/>
          <p:cNvSpPr/>
          <p:nvPr userDrawn="1">
            <p:custDataLst>
              <p:tags r:id="rId7"/>
            </p:custDataLst>
          </p:nvPr>
        </p:nvSpPr>
        <p:spPr>
          <a:xfrm>
            <a:off x="6516688" y="3790950"/>
            <a:ext cx="233363" cy="2333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571127" y="2551220"/>
            <a:ext cx="4001744" cy="900247"/>
          </a:xfrm>
        </p:spPr>
        <p:txBody>
          <a:bodyPr vert="horz" lIns="90000" tIns="46800" rIns="90000" bIns="468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7800" b="1" i="0" u="none" strike="noStrike" kern="1200" cap="none" spc="6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itchFamily="18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编辑标题</a:t>
            </a:r>
            <a:endParaRPr strike="noStrike" noProof="1">
              <a:sym typeface="+mn-ea"/>
            </a:endParaRPr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3" hasCustomPrompt="1"/>
          </p:nvPr>
        </p:nvSpPr>
        <p:spPr>
          <a:xfrm>
            <a:off x="2571127" y="3586169"/>
            <a:ext cx="4015978" cy="371858"/>
          </a:xfrm>
        </p:spPr>
        <p:txBody>
          <a:bodyPr>
            <a:normAutofit/>
          </a:bodyPr>
          <a:lstStyle>
            <a:lvl1pPr marL="0" indent="0" algn="ctr">
              <a:buNone/>
              <a:defRPr sz="2000" spc="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fontAlgn="auto"/>
            <a:r>
              <a:rPr lang="zh-CN" altLang="en-US" strike="noStrike" noProof="1"/>
              <a:t>单击此处编辑副标题内容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2487613"/>
            <a:ext cx="9144000" cy="18827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矩形 10"/>
          <p:cNvSpPr/>
          <p:nvPr userDrawn="1">
            <p:custDataLst>
              <p:tags r:id="rId3"/>
            </p:custDataLst>
          </p:nvPr>
        </p:nvSpPr>
        <p:spPr>
          <a:xfrm>
            <a:off x="8328025" y="4622800"/>
            <a:ext cx="371475" cy="3714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矩形 11"/>
          <p:cNvSpPr/>
          <p:nvPr userDrawn="1">
            <p:custDataLst>
              <p:tags r:id="rId4"/>
            </p:custDataLst>
          </p:nvPr>
        </p:nvSpPr>
        <p:spPr>
          <a:xfrm>
            <a:off x="8091488" y="4994275"/>
            <a:ext cx="231775" cy="233363"/>
          </a:xfrm>
          <a:prstGeom prst="rect">
            <a:avLst/>
          </a:prstGeom>
          <a:solidFill>
            <a:schemeClr val="accent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矩形 6"/>
          <p:cNvSpPr/>
          <p:nvPr userDrawn="1">
            <p:custDataLst>
              <p:tags r:id="rId5"/>
            </p:custDataLst>
          </p:nvPr>
        </p:nvSpPr>
        <p:spPr>
          <a:xfrm>
            <a:off x="963613" y="2098675"/>
            <a:ext cx="7148513" cy="2640013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矩形 7"/>
          <p:cNvSpPr/>
          <p:nvPr userDrawn="1">
            <p:custDataLst>
              <p:tags r:id="rId6"/>
            </p:custDataLst>
          </p:nvPr>
        </p:nvSpPr>
        <p:spPr>
          <a:xfrm>
            <a:off x="777875" y="1619250"/>
            <a:ext cx="371475" cy="3714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矩形 8"/>
          <p:cNvSpPr/>
          <p:nvPr userDrawn="1">
            <p:custDataLst>
              <p:tags r:id="rId7"/>
            </p:custDataLst>
          </p:nvPr>
        </p:nvSpPr>
        <p:spPr>
          <a:xfrm>
            <a:off x="541338" y="1990725"/>
            <a:ext cx="231775" cy="233363"/>
          </a:xfrm>
          <a:prstGeom prst="rect">
            <a:avLst/>
          </a:prstGeom>
          <a:solidFill>
            <a:schemeClr val="accent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177" name="图片 12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0" y="2490788"/>
            <a:ext cx="2622550" cy="18811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915008" y="3797391"/>
            <a:ext cx="3542942" cy="344489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915007" y="3084048"/>
            <a:ext cx="3542942" cy="647959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00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itchFamily="18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9" name="组合 5"/>
          <p:cNvGrpSpPr/>
          <p:nvPr userDrawn="1"/>
        </p:nvGrpSpPr>
        <p:grpSpPr>
          <a:xfrm>
            <a:off x="-4762" y="857250"/>
            <a:ext cx="946150" cy="715963"/>
            <a:chOff x="-5475" y="-1"/>
            <a:chExt cx="1261620" cy="955745"/>
          </a:xfrm>
        </p:grpSpPr>
        <p:sp>
          <p:nvSpPr>
            <p:cNvPr id="9" name="直角三角形 8"/>
            <p:cNvSpPr/>
            <p:nvPr>
              <p:custDataLst>
                <p:tags r:id="rId2"/>
              </p:custDataLst>
            </p:nvPr>
          </p:nvSpPr>
          <p:spPr>
            <a:xfrm flipV="1">
              <a:off x="-5475" y="-1"/>
              <a:ext cx="1261620" cy="955745"/>
            </a:xfrm>
            <a:prstGeom prst="rtTriangle">
              <a:avLst/>
            </a:prstGeom>
            <a:solidFill>
              <a:schemeClr val="accent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0" name="直角三角形 9"/>
            <p:cNvSpPr/>
            <p:nvPr>
              <p:custDataLst>
                <p:tags r:id="rId3"/>
              </p:custDataLst>
            </p:nvPr>
          </p:nvSpPr>
          <p:spPr>
            <a:xfrm flipV="1">
              <a:off x="-5475" y="-1"/>
              <a:ext cx="1103411" cy="835893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5" name="Freeform 9"/>
          <p:cNvSpPr/>
          <p:nvPr userDrawn="1">
            <p:custDataLst>
              <p:tags r:id="rId4"/>
            </p:custDataLst>
          </p:nvPr>
        </p:nvSpPr>
        <p:spPr>
          <a:xfrm>
            <a:off x="8281988" y="4073525"/>
            <a:ext cx="846138" cy="169068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4823" name="图片 15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 rot="5400000">
            <a:off x="8320088" y="4708525"/>
            <a:ext cx="1071562" cy="536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628650" y="1452995"/>
            <a:ext cx="7886700" cy="405363"/>
          </a:xfrm>
        </p:spPr>
        <p:txBody>
          <a:bodyPr>
            <a:normAutofit/>
          </a:bodyPr>
          <a:lstStyle>
            <a:lvl1pPr>
              <a:defRPr sz="2200" b="1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单击此处添加标题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微软雅黑" panose="020B0503020204020204" charset="-122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微软雅黑" panose="020B0503020204020204" charset="-122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219075" y="1085850"/>
            <a:ext cx="8705850" cy="4686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" name="Freeform 7"/>
          <p:cNvSpPr/>
          <p:nvPr userDrawn="1">
            <p:custDataLst>
              <p:tags r:id="rId3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5845" name="图片 16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 userDrawn="1">
            <p:custDataLst>
              <p:tags r:id="rId6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5847" name="图片 20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5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61200" y="1794150"/>
            <a:ext cx="7219800" cy="542700"/>
          </a:xfr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3200" b="1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7" name="内容占位符 6"/>
          <p:cNvSpPr>
            <a:spLocks noGrp="1"/>
          </p:cNvSpPr>
          <p:nvPr>
            <p:ph sz="quarter" idx="13" hasCustomPrompt="1"/>
          </p:nvPr>
        </p:nvSpPr>
        <p:spPr>
          <a:xfrm>
            <a:off x="960835" y="2479950"/>
            <a:ext cx="7219950" cy="2583900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单击此处添加文本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>
            <p:custDataLst>
              <p:tags r:id="rId2"/>
            </p:custDataLst>
          </p:nvPr>
        </p:nvSpPr>
        <p:spPr>
          <a:xfrm>
            <a:off x="0" y="857250"/>
            <a:ext cx="3617913" cy="51435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grpSp>
        <p:nvGrpSpPr>
          <p:cNvPr id="36868" name="组合 11"/>
          <p:cNvGrpSpPr/>
          <p:nvPr userDrawn="1"/>
        </p:nvGrpSpPr>
        <p:grpSpPr>
          <a:xfrm flipH="1">
            <a:off x="155575" y="5072063"/>
            <a:ext cx="760413" cy="755650"/>
            <a:chOff x="267875" y="162991"/>
            <a:chExt cx="811134" cy="806524"/>
          </a:xfrm>
        </p:grpSpPr>
        <p:sp>
          <p:nvSpPr>
            <p:cNvPr id="14" name="矩形 13"/>
            <p:cNvSpPr/>
            <p:nvPr>
              <p:custDataLst>
                <p:tags r:id="rId3"/>
              </p:custDataLst>
            </p:nvPr>
          </p:nvSpPr>
          <p:spPr>
            <a:xfrm>
              <a:off x="583200" y="162991"/>
              <a:ext cx="495809" cy="495809"/>
            </a:xfrm>
            <a:prstGeom prst="rect">
              <a:avLst/>
            </a:prstGeom>
            <a:solidFill>
              <a:schemeClr val="accent1">
                <a:alpha val="7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5" name="矩形 14"/>
            <p:cNvSpPr/>
            <p:nvPr>
              <p:custDataLst>
                <p:tags r:id="rId4"/>
              </p:custDataLst>
            </p:nvPr>
          </p:nvSpPr>
          <p:spPr>
            <a:xfrm>
              <a:off x="267875" y="658800"/>
              <a:ext cx="310715" cy="310715"/>
            </a:xfrm>
            <a:prstGeom prst="rect">
              <a:avLst/>
            </a:prstGeom>
            <a:solidFill>
              <a:schemeClr val="accent1"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2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437198" y="1434941"/>
            <a:ext cx="2969895" cy="661511"/>
          </a:xfrm>
        </p:spPr>
        <p:txBody>
          <a:bodyPr anchor="ctr">
            <a:normAutofit/>
          </a:bodyPr>
          <a:lstStyle>
            <a:lvl1pPr>
              <a:defRPr sz="32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单击编辑标题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</p:nvPr>
        </p:nvSpPr>
        <p:spPr>
          <a:xfrm>
            <a:off x="440055" y="2180273"/>
            <a:ext cx="2967514" cy="3069908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Aft>
                <a:spcPts val="1000"/>
              </a:spcAft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</p:nvPr>
        </p:nvSpPr>
        <p:spPr>
          <a:xfrm>
            <a:off x="3825900" y="1434704"/>
            <a:ext cx="4860000" cy="3815953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6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7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>
            <p:custDataLst>
              <p:tags r:id="rId2"/>
            </p:custDataLst>
          </p:nvPr>
        </p:nvSpPr>
        <p:spPr>
          <a:xfrm>
            <a:off x="0" y="857250"/>
            <a:ext cx="9144000" cy="199866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grpSp>
        <p:nvGrpSpPr>
          <p:cNvPr id="37892" name="组合 7"/>
          <p:cNvGrpSpPr/>
          <p:nvPr userDrawn="1"/>
        </p:nvGrpSpPr>
        <p:grpSpPr>
          <a:xfrm>
            <a:off x="7878763" y="425450"/>
            <a:ext cx="901700" cy="901700"/>
            <a:chOff x="10504763" y="-597753"/>
            <a:chExt cx="1201704" cy="1201704"/>
          </a:xfrm>
        </p:grpSpPr>
        <p:sp>
          <p:nvSpPr>
            <p:cNvPr id="17" name="任意多边形: 形状 16"/>
            <p:cNvSpPr/>
            <p:nvPr>
              <p:custDataLst>
                <p:tags r:id="rId3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37894" name="图片 15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 userDrawn="1">
            <p:ph type="title"/>
          </p:nvPr>
        </p:nvSpPr>
        <p:spPr>
          <a:xfrm>
            <a:off x="459000" y="1443150"/>
            <a:ext cx="8232300" cy="469800"/>
          </a:xfrm>
        </p:spPr>
        <p:txBody>
          <a:bodyPr anchor="ctr"/>
          <a:lstStyle>
            <a:lvl1pPr algn="ctr">
              <a:defRPr sz="36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</p:nvPr>
        </p:nvSpPr>
        <p:spPr>
          <a:xfrm>
            <a:off x="459000" y="2101950"/>
            <a:ext cx="8231981" cy="621000"/>
          </a:xfrm>
        </p:spPr>
        <p:txBody>
          <a:bodyPr>
            <a:normAutofit/>
          </a:bodyPr>
          <a:lstStyle>
            <a:lvl1pPr algn="ctr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</p:nvPr>
        </p:nvSpPr>
        <p:spPr>
          <a:xfrm>
            <a:off x="459581" y="2963250"/>
            <a:ext cx="8224200" cy="25731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6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7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8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5" name="组合 7"/>
          <p:cNvGrpSpPr/>
          <p:nvPr userDrawn="1"/>
        </p:nvGrpSpPr>
        <p:grpSpPr>
          <a:xfrm>
            <a:off x="7878763" y="433388"/>
            <a:ext cx="901700" cy="901700"/>
            <a:chOff x="10504763" y="-597753"/>
            <a:chExt cx="1201704" cy="1201704"/>
          </a:xfrm>
        </p:grpSpPr>
        <p:sp>
          <p:nvSpPr>
            <p:cNvPr id="14" name="任意多边形: 形状 13"/>
            <p:cNvSpPr/>
            <p:nvPr>
              <p:custDataLst>
                <p:tags r:id="rId2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38917" name="图片 1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3" name="矩形 12"/>
          <p:cNvSpPr/>
          <p:nvPr userDrawn="1">
            <p:custDataLst>
              <p:tags r:id="rId5"/>
            </p:custDataLst>
          </p:nvPr>
        </p:nvSpPr>
        <p:spPr>
          <a:xfrm>
            <a:off x="0" y="4638675"/>
            <a:ext cx="9144000" cy="13716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 userDrawn="1">
            <p:ph type="title"/>
          </p:nvPr>
        </p:nvSpPr>
        <p:spPr>
          <a:xfrm>
            <a:off x="453600" y="1359450"/>
            <a:ext cx="8232300" cy="423900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32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内容占位符 6"/>
          <p:cNvSpPr>
            <a:spLocks noGrp="1"/>
          </p:cNvSpPr>
          <p:nvPr userDrawn="1">
            <p:ph sz="quarter" idx="13"/>
          </p:nvPr>
        </p:nvSpPr>
        <p:spPr>
          <a:xfrm>
            <a:off x="453628" y="2118150"/>
            <a:ext cx="8243100" cy="24084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9" name="文本占位符 8"/>
          <p:cNvSpPr>
            <a:spLocks noGrp="1"/>
          </p:cNvSpPr>
          <p:nvPr userDrawn="1">
            <p:ph type="body" sz="quarter" idx="14"/>
          </p:nvPr>
        </p:nvSpPr>
        <p:spPr>
          <a:xfrm>
            <a:off x="445500" y="4742550"/>
            <a:ext cx="8251200" cy="758700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6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7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8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39" name="组合 5"/>
          <p:cNvGrpSpPr/>
          <p:nvPr userDrawn="1"/>
        </p:nvGrpSpPr>
        <p:grpSpPr>
          <a:xfrm>
            <a:off x="8667750" y="4673600"/>
            <a:ext cx="903288" cy="903288"/>
            <a:chOff x="11567024" y="5087916"/>
            <a:chExt cx="1204758" cy="1204758"/>
          </a:xfrm>
        </p:grpSpPr>
        <p:sp>
          <p:nvSpPr>
            <p:cNvPr id="19" name="任意多边形: 形状 18"/>
            <p:cNvSpPr/>
            <p:nvPr>
              <p:custDataLst>
                <p:tags r:id="rId2"/>
              </p:custDataLst>
            </p:nvPr>
          </p:nvSpPr>
          <p:spPr>
            <a:xfrm rot="2700000">
              <a:off x="11567024" y="5087916"/>
              <a:ext cx="1204758" cy="1204758"/>
            </a:xfrm>
            <a:custGeom>
              <a:avLst/>
              <a:gdLst>
                <a:gd name="connsiteX0" fmla="*/ 0 w 1204758"/>
                <a:gd name="connsiteY0" fmla="*/ 0 h 1204758"/>
                <a:gd name="connsiteX1" fmla="*/ 1204758 w 1204758"/>
                <a:gd name="connsiteY1" fmla="*/ 1204758 h 1204758"/>
                <a:gd name="connsiteX2" fmla="*/ 1 w 1204758"/>
                <a:gd name="connsiteY2" fmla="*/ 1204757 h 1204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4758" h="1204758">
                  <a:moveTo>
                    <a:pt x="0" y="0"/>
                  </a:moveTo>
                  <a:lnTo>
                    <a:pt x="1204758" y="1204758"/>
                  </a:lnTo>
                  <a:lnTo>
                    <a:pt x="1" y="1204757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39941" name="图片 1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 rot="5400000">
              <a:off x="11367328" y="5419974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5" name="矩形 14"/>
          <p:cNvSpPr/>
          <p:nvPr userDrawn="1">
            <p:custDataLst>
              <p:tags r:id="rId5"/>
            </p:custDataLst>
          </p:nvPr>
        </p:nvSpPr>
        <p:spPr>
          <a:xfrm>
            <a:off x="0" y="857250"/>
            <a:ext cx="9144000" cy="6858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 fontAlgn="base">
              <a:buClrTx/>
              <a:buSzTx/>
              <a:buFontTx/>
            </a:pPr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Viner Hand ITC" panose="03070502030502020203" charset="0"/>
              <a:cs typeface="Viner Hand ITC" panose="03070502030502020203" charset="0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 userDrawn="1">
            <p:ph type="title"/>
          </p:nvPr>
        </p:nvSpPr>
        <p:spPr>
          <a:xfrm>
            <a:off x="434700" y="1035450"/>
            <a:ext cx="8278200" cy="33147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内容占位符 6"/>
          <p:cNvSpPr>
            <a:spLocks noGrp="1"/>
          </p:cNvSpPr>
          <p:nvPr userDrawn="1">
            <p:ph sz="quarter" idx="13"/>
          </p:nvPr>
        </p:nvSpPr>
        <p:spPr>
          <a:xfrm>
            <a:off x="434700" y="2104650"/>
            <a:ext cx="4006800" cy="2170800"/>
          </a:xfrm>
        </p:spPr>
        <p:txBody>
          <a:bodyPr/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</p:nvPr>
        </p:nvSpPr>
        <p:spPr>
          <a:xfrm>
            <a:off x="4681800" y="2104650"/>
            <a:ext cx="4025700" cy="21708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11" name="文本占位符 10"/>
          <p:cNvSpPr>
            <a:spLocks noGrp="1"/>
          </p:cNvSpPr>
          <p:nvPr userDrawn="1">
            <p:ph type="body" sz="quarter" idx="15"/>
          </p:nvPr>
        </p:nvSpPr>
        <p:spPr>
          <a:xfrm>
            <a:off x="429300" y="4469850"/>
            <a:ext cx="4006800" cy="5859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13" name="文本占位符 12"/>
          <p:cNvSpPr>
            <a:spLocks noGrp="1"/>
          </p:cNvSpPr>
          <p:nvPr userDrawn="1">
            <p:ph type="body" sz="quarter" idx="16"/>
          </p:nvPr>
        </p:nvSpPr>
        <p:spPr>
          <a:xfrm>
            <a:off x="4689900" y="4467150"/>
            <a:ext cx="4025700" cy="5859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6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7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8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 userDrawn="1">
            <p:custDataLst>
              <p:tags r:id="rId2"/>
            </p:custDataLst>
          </p:nvPr>
        </p:nvSpPr>
        <p:spPr>
          <a:xfrm>
            <a:off x="0" y="1576388"/>
            <a:ext cx="9144000" cy="3705225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grpSp>
        <p:nvGrpSpPr>
          <p:cNvPr id="40964" name="组合 7"/>
          <p:cNvGrpSpPr/>
          <p:nvPr userDrawn="1"/>
        </p:nvGrpSpPr>
        <p:grpSpPr>
          <a:xfrm>
            <a:off x="-550862" y="2855913"/>
            <a:ext cx="1144587" cy="1146175"/>
            <a:chOff x="-777867" y="2665679"/>
            <a:chExt cx="1526642" cy="1526642"/>
          </a:xfrm>
        </p:grpSpPr>
        <p:sp>
          <p:nvSpPr>
            <p:cNvPr id="22" name="任意多边形: 形状 21"/>
            <p:cNvSpPr/>
            <p:nvPr>
              <p:custDataLst>
                <p:tags r:id="rId3"/>
              </p:custDataLst>
            </p:nvPr>
          </p:nvSpPr>
          <p:spPr>
            <a:xfrm rot="13500000">
              <a:off x="-777867" y="2665679"/>
              <a:ext cx="1526642" cy="1526642"/>
            </a:xfrm>
            <a:custGeom>
              <a:avLst/>
              <a:gdLst>
                <a:gd name="connsiteX0" fmla="*/ 1526642 w 1526642"/>
                <a:gd name="connsiteY0" fmla="*/ 1526642 h 1526642"/>
                <a:gd name="connsiteX1" fmla="*/ 0 w 1526642"/>
                <a:gd name="connsiteY1" fmla="*/ 1526642 h 1526642"/>
                <a:gd name="connsiteX2" fmla="*/ 0 w 1526642"/>
                <a:gd name="connsiteY2" fmla="*/ 0 h 1526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6642" h="1526642">
                  <a:moveTo>
                    <a:pt x="1526642" y="1526642"/>
                  </a:moveTo>
                  <a:lnTo>
                    <a:pt x="0" y="152664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40966" name="图片 14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/>
            <a:stretch>
              <a:fillRect/>
            </a:stretch>
          </p:blipFill>
          <p:spPr>
            <a:xfrm rot="-5400000">
              <a:off x="-357944" y="3085603"/>
              <a:ext cx="1373592" cy="686796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40967" name="组合 5"/>
          <p:cNvGrpSpPr/>
          <p:nvPr userDrawn="1"/>
        </p:nvGrpSpPr>
        <p:grpSpPr>
          <a:xfrm>
            <a:off x="8543925" y="2851150"/>
            <a:ext cx="1155700" cy="1155700"/>
            <a:chOff x="11425666" y="2659138"/>
            <a:chExt cx="1539725" cy="1539725"/>
          </a:xfrm>
        </p:grpSpPr>
        <p:sp>
          <p:nvSpPr>
            <p:cNvPr id="20" name="任意多边形: 形状 19"/>
            <p:cNvSpPr/>
            <p:nvPr>
              <p:custDataLst>
                <p:tags r:id="rId6"/>
              </p:custDataLst>
            </p:nvPr>
          </p:nvSpPr>
          <p:spPr>
            <a:xfrm rot="8100000" flipH="1">
              <a:off x="11425654" y="2659126"/>
              <a:ext cx="1539725" cy="1539725"/>
            </a:xfrm>
            <a:custGeom>
              <a:avLst/>
              <a:gdLst>
                <a:gd name="connsiteX0" fmla="*/ 1539725 w 1539725"/>
                <a:gd name="connsiteY0" fmla="*/ 1539725 h 1539725"/>
                <a:gd name="connsiteX1" fmla="*/ 0 w 1539725"/>
                <a:gd name="connsiteY1" fmla="*/ 0 h 1539725"/>
                <a:gd name="connsiteX2" fmla="*/ 0 w 1539725"/>
                <a:gd name="connsiteY2" fmla="*/ 1539725 h 1539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39725" h="1539725">
                  <a:moveTo>
                    <a:pt x="1539725" y="1539725"/>
                  </a:moveTo>
                  <a:lnTo>
                    <a:pt x="0" y="0"/>
                  </a:lnTo>
                  <a:lnTo>
                    <a:pt x="0" y="1539725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40969" name="图片 17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5"/>
            <a:stretch>
              <a:fillRect/>
            </a:stretch>
          </p:blipFill>
          <p:spPr>
            <a:xfrm rot="5400000" flipH="1">
              <a:off x="11167101" y="3085603"/>
              <a:ext cx="1373592" cy="686796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1142100" y="1861650"/>
            <a:ext cx="6858000" cy="1790100"/>
          </a:xfrm>
        </p:spPr>
        <p:txBody>
          <a:bodyPr anchor="b">
            <a:normAutofit/>
          </a:bodyPr>
          <a:lstStyle>
            <a:lvl1pPr algn="ctr">
              <a:defRPr sz="60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</p:nvPr>
        </p:nvSpPr>
        <p:spPr>
          <a:xfrm>
            <a:off x="1142048" y="3754279"/>
            <a:ext cx="6858000" cy="1242060"/>
          </a:xfrm>
        </p:spPr>
        <p:txBody>
          <a:bodyPr>
            <a:normAutofit/>
          </a:bodyPr>
          <a:lstStyle>
            <a:lvl1pPr marL="285750" indent="-285750" algn="ctr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8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9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10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 userDrawn="1">
            <p:custDataLst>
              <p:tags r:id="rId2"/>
            </p:custDataLst>
          </p:nvPr>
        </p:nvCxnSpPr>
        <p:spPr>
          <a:xfrm>
            <a:off x="2376488" y="4110038"/>
            <a:ext cx="4379913" cy="0"/>
          </a:xfrm>
          <a:prstGeom prst="line">
            <a:avLst/>
          </a:prstGeom>
          <a:ln w="12700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988" name="图片 6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167188" y="1409700"/>
            <a:ext cx="809625" cy="4048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989" name="图片 11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227513" y="5405438"/>
            <a:ext cx="727075" cy="3635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矩形 12"/>
          <p:cNvSpPr/>
          <p:nvPr userDrawn="1">
            <p:custDataLst>
              <p:tags r:id="rId6"/>
            </p:custDataLst>
          </p:nvPr>
        </p:nvSpPr>
        <p:spPr>
          <a:xfrm>
            <a:off x="1122363" y="2457450"/>
            <a:ext cx="498475" cy="500063"/>
          </a:xfrm>
          <a:prstGeom prst="rect">
            <a:avLst/>
          </a:prstGeom>
          <a:solidFill>
            <a:schemeClr val="accent1">
              <a:lumMod val="40000"/>
              <a:lumOff val="60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4" name="任意多边形: 形状 23"/>
          <p:cNvSpPr/>
          <p:nvPr userDrawn="1">
            <p:custDataLst>
              <p:tags r:id="rId7"/>
            </p:custDataLst>
          </p:nvPr>
        </p:nvSpPr>
        <p:spPr>
          <a:xfrm rot="18900000">
            <a:off x="3675063" y="23813"/>
            <a:ext cx="1812925" cy="1839913"/>
          </a:xfrm>
          <a:custGeom>
            <a:avLst/>
            <a:gdLst>
              <a:gd name="connsiteX0" fmla="*/ 0 w 2595753"/>
              <a:gd name="connsiteY0" fmla="*/ 0 h 2595753"/>
              <a:gd name="connsiteX1" fmla="*/ 2595753 w 2595753"/>
              <a:gd name="connsiteY1" fmla="*/ 2595753 h 2595753"/>
              <a:gd name="connsiteX2" fmla="*/ 0 w 2595753"/>
              <a:gd name="connsiteY2" fmla="*/ 2595753 h 2595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95753" h="2595753">
                <a:moveTo>
                  <a:pt x="0" y="0"/>
                </a:moveTo>
                <a:lnTo>
                  <a:pt x="2595753" y="2595753"/>
                </a:lnTo>
                <a:lnTo>
                  <a:pt x="0" y="2595753"/>
                </a:lnTo>
                <a:close/>
              </a:path>
            </a:pathLst>
          </a:custGeom>
          <a:noFill/>
          <a:ln w="2540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" name="矩形 13"/>
          <p:cNvSpPr/>
          <p:nvPr userDrawn="1">
            <p:custDataLst>
              <p:tags r:id="rId8"/>
            </p:custDataLst>
          </p:nvPr>
        </p:nvSpPr>
        <p:spPr>
          <a:xfrm>
            <a:off x="1371600" y="2722563"/>
            <a:ext cx="6450013" cy="931863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 hasCustomPrompt="1"/>
          </p:nvPr>
        </p:nvSpPr>
        <p:spPr>
          <a:xfrm>
            <a:off x="2290124" y="4177920"/>
            <a:ext cx="1093785" cy="322685"/>
          </a:xfrm>
        </p:spPr>
        <p:txBody>
          <a:bodyPr lIns="90000" tIns="46800" rIns="90000" bIns="46800" anchor="ctr">
            <a:normAutofit/>
          </a:bodyPr>
          <a:lstStyle>
            <a:lvl1pPr marL="0" indent="0" algn="l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fontAlgn="auto"/>
            <a:r>
              <a:rPr lang="zh-CN" altLang="en-US" strike="noStrike" noProof="1"/>
              <a:t>编辑文本</a:t>
            </a:r>
            <a:endParaRPr lang="zh-CN" altLang="en-US" strike="noStrike" noProof="1"/>
          </a:p>
        </p:txBody>
      </p:sp>
      <p:sp>
        <p:nvSpPr>
          <p:cNvPr id="20" name="文本占位符 19"/>
          <p:cNvSpPr>
            <a:spLocks noGrp="1"/>
          </p:cNvSpPr>
          <p:nvPr>
            <p:ph type="body" sz="quarter" idx="14" hasCustomPrompt="1"/>
          </p:nvPr>
        </p:nvSpPr>
        <p:spPr>
          <a:xfrm>
            <a:off x="5760093" y="4177920"/>
            <a:ext cx="1093785" cy="322685"/>
          </a:xfrm>
        </p:spPr>
        <p:txBody>
          <a:bodyPr lIns="90000" tIns="46800" rIns="90000" bIns="46800" anchor="ctr">
            <a:normAutofit/>
          </a:bodyPr>
          <a:lstStyle>
            <a:lvl1pPr marL="0" indent="0" algn="r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fontAlgn="auto"/>
            <a:r>
              <a:rPr lang="zh-CN" altLang="en-US" strike="noStrike" noProof="1"/>
              <a:t>编辑文本</a:t>
            </a:r>
            <a:endParaRPr lang="zh-CN" altLang="en-US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35553" y="2671923"/>
            <a:ext cx="6072893" cy="930161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5400" spc="600" baseline="0">
                <a:solidFill>
                  <a:schemeClr val="tx1">
                    <a:lumMod val="85000"/>
                    <a:lumOff val="15000"/>
                  </a:schemeClr>
                </a:solidFill>
                <a:ea typeface="汉仪旗黑-85S" pitchFamily="18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35553" y="3689058"/>
            <a:ext cx="6072893" cy="373459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auto"/>
            <a:r>
              <a:rPr lang="zh-CN" altLang="en-US" strike="noStrike" noProof="1"/>
              <a:t>单击此处编辑副标题</a:t>
            </a:r>
            <a:endParaRPr lang="zh-CN" altLang="en-US" strike="noStrike" noProof="1"/>
          </a:p>
        </p:txBody>
      </p:sp>
      <p:grpSp>
        <p:nvGrpSpPr>
          <p:cNvPr id="9" name="组合 8"/>
          <p:cNvGrpSpPr/>
          <p:nvPr userDrawn="1">
            <p:custDataLst>
              <p:tags r:id="rId9"/>
            </p:custDataLst>
          </p:nvPr>
        </p:nvGrpSpPr>
        <p:grpSpPr>
          <a:xfrm>
            <a:off x="7647914" y="3495582"/>
            <a:ext cx="807451" cy="792904"/>
            <a:chOff x="10197219" y="3517776"/>
            <a:chExt cx="1076601" cy="1057221"/>
          </a:xfrm>
          <a:solidFill>
            <a:schemeClr val="accent2"/>
          </a:solidFill>
        </p:grpSpPr>
        <p:sp>
          <p:nvSpPr>
            <p:cNvPr id="10" name="矩形 9"/>
            <p:cNvSpPr/>
            <p:nvPr/>
          </p:nvSpPr>
          <p:spPr>
            <a:xfrm>
              <a:off x="10607744" y="3517776"/>
              <a:ext cx="666076" cy="66607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0197219" y="4157579"/>
              <a:ext cx="417418" cy="41741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11" name="组合 7"/>
          <p:cNvGrpSpPr/>
          <p:nvPr userDrawn="1"/>
        </p:nvGrpSpPr>
        <p:grpSpPr>
          <a:xfrm>
            <a:off x="7878763" y="433388"/>
            <a:ext cx="901700" cy="901700"/>
            <a:chOff x="10504763" y="-597753"/>
            <a:chExt cx="1201704" cy="1201704"/>
          </a:xfrm>
        </p:grpSpPr>
        <p:sp>
          <p:nvSpPr>
            <p:cNvPr id="14" name="任意多边形: 形状 13"/>
            <p:cNvSpPr/>
            <p:nvPr>
              <p:custDataLst>
                <p:tags r:id="rId2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43013" name="图片 1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1189676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412" y="1571631"/>
            <a:ext cx="8139178" cy="404168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2487613"/>
            <a:ext cx="9144000" cy="18827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矩形 10"/>
          <p:cNvSpPr/>
          <p:nvPr userDrawn="1">
            <p:custDataLst>
              <p:tags r:id="rId3"/>
            </p:custDataLst>
          </p:nvPr>
        </p:nvSpPr>
        <p:spPr>
          <a:xfrm>
            <a:off x="8328025" y="4622800"/>
            <a:ext cx="371475" cy="3714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矩形 11"/>
          <p:cNvSpPr/>
          <p:nvPr userDrawn="1">
            <p:custDataLst>
              <p:tags r:id="rId4"/>
            </p:custDataLst>
          </p:nvPr>
        </p:nvSpPr>
        <p:spPr>
          <a:xfrm>
            <a:off x="8091488" y="4994275"/>
            <a:ext cx="231775" cy="233363"/>
          </a:xfrm>
          <a:prstGeom prst="rect">
            <a:avLst/>
          </a:prstGeom>
          <a:solidFill>
            <a:schemeClr val="accent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矩形 6"/>
          <p:cNvSpPr/>
          <p:nvPr userDrawn="1">
            <p:custDataLst>
              <p:tags r:id="rId5"/>
            </p:custDataLst>
          </p:nvPr>
        </p:nvSpPr>
        <p:spPr>
          <a:xfrm>
            <a:off x="963613" y="2098675"/>
            <a:ext cx="7148513" cy="2640013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矩形 7"/>
          <p:cNvSpPr/>
          <p:nvPr userDrawn="1">
            <p:custDataLst>
              <p:tags r:id="rId6"/>
            </p:custDataLst>
          </p:nvPr>
        </p:nvSpPr>
        <p:spPr>
          <a:xfrm>
            <a:off x="777875" y="1619250"/>
            <a:ext cx="371475" cy="3714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矩形 8"/>
          <p:cNvSpPr/>
          <p:nvPr userDrawn="1">
            <p:custDataLst>
              <p:tags r:id="rId7"/>
            </p:custDataLst>
          </p:nvPr>
        </p:nvSpPr>
        <p:spPr>
          <a:xfrm>
            <a:off x="541338" y="1990725"/>
            <a:ext cx="231775" cy="233363"/>
          </a:xfrm>
          <a:prstGeom prst="rect">
            <a:avLst/>
          </a:prstGeom>
          <a:solidFill>
            <a:schemeClr val="accent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4041" name="图片 12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0" y="2490788"/>
            <a:ext cx="2622550" cy="18811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915008" y="3797391"/>
            <a:ext cx="3542942" cy="344489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915007" y="3084048"/>
            <a:ext cx="3542942" cy="647959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00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itchFamily="18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5" name="组合 7"/>
          <p:cNvGrpSpPr/>
          <p:nvPr userDrawn="1"/>
        </p:nvGrpSpPr>
        <p:grpSpPr>
          <a:xfrm>
            <a:off x="-4762" y="857250"/>
            <a:ext cx="9902825" cy="5003800"/>
            <a:chOff x="-9" y="0"/>
            <a:chExt cx="20792" cy="10507"/>
          </a:xfrm>
        </p:grpSpPr>
        <p:grpSp>
          <p:nvGrpSpPr>
            <p:cNvPr id="8196" name="组合 8"/>
            <p:cNvGrpSpPr/>
            <p:nvPr userDrawn="1"/>
          </p:nvGrpSpPr>
          <p:grpSpPr>
            <a:xfrm>
              <a:off x="-9" y="0"/>
              <a:ext cx="1987" cy="1505"/>
              <a:chOff x="-5475" y="-61"/>
              <a:chExt cx="1261620" cy="955805"/>
            </a:xfrm>
          </p:grpSpPr>
          <p:sp>
            <p:nvSpPr>
              <p:cNvPr id="10" name="直角三角形 9"/>
              <p:cNvSpPr/>
              <p:nvPr>
                <p:custDataLst>
                  <p:tags r:id="rId2"/>
                </p:custDataLst>
              </p:nvPr>
            </p:nvSpPr>
            <p:spPr>
              <a:xfrm flipV="1">
                <a:off x="-5475" y="-1"/>
                <a:ext cx="1261620" cy="955745"/>
              </a:xfrm>
              <a:prstGeom prst="rtTriangle">
                <a:avLst/>
              </a:prstGeom>
              <a:solidFill>
                <a:schemeClr val="accent1">
                  <a:alpha val="4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/>
                <a:endParaRPr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1" name="直角三角形 10"/>
              <p:cNvSpPr/>
              <p:nvPr>
                <p:custDataLst>
                  <p:tags r:id="rId3"/>
                </p:custDataLst>
              </p:nvPr>
            </p:nvSpPr>
            <p:spPr>
              <a:xfrm flipV="1">
                <a:off x="-5475" y="-61"/>
                <a:ext cx="1103411" cy="835893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/>
                <a:endParaRPr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grpSp>
          <p:nvGrpSpPr>
            <p:cNvPr id="8199" name="组合 11"/>
            <p:cNvGrpSpPr/>
            <p:nvPr userDrawn="1"/>
          </p:nvGrpSpPr>
          <p:grpSpPr>
            <a:xfrm>
              <a:off x="18349" y="8087"/>
              <a:ext cx="2434" cy="2420"/>
              <a:chOff x="11651622" y="5135282"/>
              <a:chExt cx="1545463" cy="1536385"/>
            </a:xfrm>
          </p:grpSpPr>
          <p:sp>
            <p:nvSpPr>
              <p:cNvPr id="13" name="任意多边形: 形状 12"/>
              <p:cNvSpPr/>
              <p:nvPr>
                <p:custDataLst>
                  <p:tags r:id="rId4"/>
                </p:custDataLst>
              </p:nvPr>
            </p:nvSpPr>
            <p:spPr>
              <a:xfrm rot="2700000">
                <a:off x="11660688" y="5135270"/>
                <a:ext cx="1536385" cy="1536385"/>
              </a:xfrm>
              <a:custGeom>
                <a:avLst/>
                <a:gdLst>
                  <a:gd name="connsiteX0" fmla="*/ 0 w 1536385"/>
                  <a:gd name="connsiteY0" fmla="*/ 0 h 1536385"/>
                  <a:gd name="connsiteX1" fmla="*/ 1536385 w 1536385"/>
                  <a:gd name="connsiteY1" fmla="*/ 1536385 h 1536385"/>
                  <a:gd name="connsiteX2" fmla="*/ 0 w 1536385"/>
                  <a:gd name="connsiteY2" fmla="*/ 1536385 h 1536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36385" h="1536385">
                    <a:moveTo>
                      <a:pt x="0" y="0"/>
                    </a:moveTo>
                    <a:lnTo>
                      <a:pt x="1536385" y="1536385"/>
                    </a:lnTo>
                    <a:lnTo>
                      <a:pt x="0" y="1536385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8201" name="图片 13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6"/>
              <a:stretch>
                <a:fillRect/>
              </a:stretch>
            </p:blipFill>
            <p:spPr>
              <a:xfrm rot="5400000">
                <a:off x="11381303" y="563315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1189676"/>
            <a:ext cx="8139178" cy="331473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02448" y="1571631"/>
            <a:ext cx="3962432" cy="4041680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marR="0" lvl="1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914400" marR="0" lvl="2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371600" marR="0" lvl="3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828800" marR="0" lvl="4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79158" y="1571631"/>
            <a:ext cx="3962432" cy="4041680"/>
          </a:xfrm>
        </p:spPr>
        <p:txBody>
          <a:bodyPr lIns="90170" tIns="46990" rIns="90170" bIns="46990">
            <a:normAutofit/>
          </a:bodyPr>
          <a:lstStyle>
            <a:lvl1pPr marL="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9144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3716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18288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9" name="组合 7"/>
          <p:cNvGrpSpPr/>
          <p:nvPr userDrawn="1"/>
        </p:nvGrpSpPr>
        <p:grpSpPr>
          <a:xfrm>
            <a:off x="-4762" y="857250"/>
            <a:ext cx="9902825" cy="5003800"/>
            <a:chOff x="-9" y="0"/>
            <a:chExt cx="20792" cy="10507"/>
          </a:xfrm>
        </p:grpSpPr>
        <p:grpSp>
          <p:nvGrpSpPr>
            <p:cNvPr id="45060" name="组合 8"/>
            <p:cNvGrpSpPr/>
            <p:nvPr userDrawn="1"/>
          </p:nvGrpSpPr>
          <p:grpSpPr>
            <a:xfrm>
              <a:off x="-9" y="0"/>
              <a:ext cx="1987" cy="1505"/>
              <a:chOff x="-5475" y="-61"/>
              <a:chExt cx="1261620" cy="955805"/>
            </a:xfrm>
          </p:grpSpPr>
          <p:sp>
            <p:nvSpPr>
              <p:cNvPr id="10" name="直角三角形 9"/>
              <p:cNvSpPr/>
              <p:nvPr>
                <p:custDataLst>
                  <p:tags r:id="rId2"/>
                </p:custDataLst>
              </p:nvPr>
            </p:nvSpPr>
            <p:spPr>
              <a:xfrm flipV="1">
                <a:off x="-5475" y="-1"/>
                <a:ext cx="1261620" cy="955745"/>
              </a:xfrm>
              <a:prstGeom prst="rtTriangle">
                <a:avLst/>
              </a:prstGeom>
              <a:solidFill>
                <a:schemeClr val="accent1">
                  <a:alpha val="4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/>
                <a:endParaRPr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1" name="直角三角形 10"/>
              <p:cNvSpPr/>
              <p:nvPr>
                <p:custDataLst>
                  <p:tags r:id="rId3"/>
                </p:custDataLst>
              </p:nvPr>
            </p:nvSpPr>
            <p:spPr>
              <a:xfrm flipV="1">
                <a:off x="-5475" y="-61"/>
                <a:ext cx="1103411" cy="835893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/>
                <a:endParaRPr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grpSp>
          <p:nvGrpSpPr>
            <p:cNvPr id="45063" name="组合 11"/>
            <p:cNvGrpSpPr/>
            <p:nvPr userDrawn="1"/>
          </p:nvGrpSpPr>
          <p:grpSpPr>
            <a:xfrm>
              <a:off x="18349" y="8087"/>
              <a:ext cx="2434" cy="2420"/>
              <a:chOff x="11651622" y="5135282"/>
              <a:chExt cx="1545463" cy="1536385"/>
            </a:xfrm>
          </p:grpSpPr>
          <p:sp>
            <p:nvSpPr>
              <p:cNvPr id="13" name="任意多边形: 形状 12"/>
              <p:cNvSpPr/>
              <p:nvPr>
                <p:custDataLst>
                  <p:tags r:id="rId4"/>
                </p:custDataLst>
              </p:nvPr>
            </p:nvSpPr>
            <p:spPr>
              <a:xfrm rot="2700000">
                <a:off x="11660688" y="5135270"/>
                <a:ext cx="1536385" cy="1536385"/>
              </a:xfrm>
              <a:custGeom>
                <a:avLst/>
                <a:gdLst>
                  <a:gd name="connsiteX0" fmla="*/ 0 w 1536385"/>
                  <a:gd name="connsiteY0" fmla="*/ 0 h 1536385"/>
                  <a:gd name="connsiteX1" fmla="*/ 1536385 w 1536385"/>
                  <a:gd name="connsiteY1" fmla="*/ 1536385 h 1536385"/>
                  <a:gd name="connsiteX2" fmla="*/ 0 w 1536385"/>
                  <a:gd name="connsiteY2" fmla="*/ 1536385 h 1536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36385" h="1536385">
                    <a:moveTo>
                      <a:pt x="0" y="0"/>
                    </a:moveTo>
                    <a:lnTo>
                      <a:pt x="1536385" y="1536385"/>
                    </a:lnTo>
                    <a:lnTo>
                      <a:pt x="0" y="1536385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45065" name="图片 13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6"/>
              <a:stretch>
                <a:fillRect/>
              </a:stretch>
            </p:blipFill>
            <p:spPr>
              <a:xfrm rot="5400000">
                <a:off x="11381303" y="563315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1189676"/>
            <a:ext cx="8139178" cy="331473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02448" y="1571631"/>
            <a:ext cx="3962432" cy="4041680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marR="0" lvl="1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914400" marR="0" lvl="2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371600" marR="0" lvl="3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828800" marR="0" lvl="4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79158" y="1571631"/>
            <a:ext cx="3962432" cy="4041680"/>
          </a:xfrm>
        </p:spPr>
        <p:txBody>
          <a:bodyPr lIns="90170" tIns="46990" rIns="90170" bIns="46990">
            <a:normAutofit/>
          </a:bodyPr>
          <a:lstStyle>
            <a:lvl1pPr marL="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9144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3716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18288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3" name="组合 9"/>
          <p:cNvGrpSpPr/>
          <p:nvPr userDrawn="1"/>
        </p:nvGrpSpPr>
        <p:grpSpPr>
          <a:xfrm>
            <a:off x="-422275" y="1246188"/>
            <a:ext cx="10001250" cy="4330700"/>
            <a:chOff x="-887" y="817"/>
            <a:chExt cx="21001" cy="9093"/>
          </a:xfrm>
        </p:grpSpPr>
        <p:grpSp>
          <p:nvGrpSpPr>
            <p:cNvPr id="46084" name="组合 10"/>
            <p:cNvGrpSpPr/>
            <p:nvPr userDrawn="1"/>
          </p:nvGrpSpPr>
          <p:grpSpPr>
            <a:xfrm>
              <a:off x="-887" y="817"/>
              <a:ext cx="1886" cy="1886"/>
              <a:chOff x="-607130" y="518771"/>
              <a:chExt cx="1197505" cy="1197505"/>
            </a:xfrm>
          </p:grpSpPr>
          <p:sp>
            <p:nvSpPr>
              <p:cNvPr id="20" name="任意多边形: 形状 19"/>
              <p:cNvSpPr/>
              <p:nvPr>
                <p:custDataLst>
                  <p:tags r:id="rId2"/>
                </p:custDataLst>
              </p:nvPr>
            </p:nvSpPr>
            <p:spPr>
              <a:xfrm rot="13500000">
                <a:off x="-607130" y="518759"/>
                <a:ext cx="1197505" cy="1197505"/>
              </a:xfrm>
              <a:custGeom>
                <a:avLst/>
                <a:gdLst>
                  <a:gd name="connsiteX0" fmla="*/ 1197505 w 1197505"/>
                  <a:gd name="connsiteY0" fmla="*/ 1197505 h 1197505"/>
                  <a:gd name="connsiteX1" fmla="*/ 0 w 1197505"/>
                  <a:gd name="connsiteY1" fmla="*/ 1197505 h 1197505"/>
                  <a:gd name="connsiteX2" fmla="*/ 0 w 1197505"/>
                  <a:gd name="connsiteY2" fmla="*/ 0 h 119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7505" h="1197505">
                    <a:moveTo>
                      <a:pt x="1197505" y="1197505"/>
                    </a:moveTo>
                    <a:lnTo>
                      <a:pt x="0" y="119750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46086" name="图片 18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4"/>
              <a:stretch>
                <a:fillRect/>
              </a:stretch>
            </p:blipFill>
            <p:spPr>
              <a:xfrm rot="-5400000">
                <a:off x="-281642" y="847205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46087" name="组合 11"/>
            <p:cNvGrpSpPr/>
            <p:nvPr userDrawn="1"/>
          </p:nvGrpSpPr>
          <p:grpSpPr>
            <a:xfrm>
              <a:off x="18216" y="8012"/>
              <a:ext cx="1899" cy="1899"/>
              <a:chOff x="11567189" y="5087518"/>
              <a:chExt cx="1205553" cy="1205553"/>
            </a:xfrm>
          </p:grpSpPr>
          <p:sp>
            <p:nvSpPr>
              <p:cNvPr id="22" name="任意多边形: 形状 21"/>
              <p:cNvSpPr/>
              <p:nvPr>
                <p:custDataLst>
                  <p:tags r:id="rId5"/>
                </p:custDataLst>
              </p:nvPr>
            </p:nvSpPr>
            <p:spPr>
              <a:xfrm rot="2700000">
                <a:off x="11567177" y="5087506"/>
                <a:ext cx="1205553" cy="1205553"/>
              </a:xfrm>
              <a:custGeom>
                <a:avLst/>
                <a:gdLst>
                  <a:gd name="connsiteX0" fmla="*/ 0 w 1205553"/>
                  <a:gd name="connsiteY0" fmla="*/ 0 h 1205553"/>
                  <a:gd name="connsiteX1" fmla="*/ 1205553 w 1205553"/>
                  <a:gd name="connsiteY1" fmla="*/ 1205553 h 1205553"/>
                  <a:gd name="connsiteX2" fmla="*/ 1 w 1205553"/>
                  <a:gd name="connsiteY2" fmla="*/ 1205552 h 120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5553" h="1205553">
                    <a:moveTo>
                      <a:pt x="0" y="0"/>
                    </a:moveTo>
                    <a:lnTo>
                      <a:pt x="1205553" y="1205553"/>
                    </a:lnTo>
                    <a:lnTo>
                      <a:pt x="1" y="1205552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46089" name="图片 15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4"/>
              <a:stretch>
                <a:fillRect/>
              </a:stretch>
            </p:blipFill>
            <p:spPr>
              <a:xfrm rot="5400000">
                <a:off x="11378345" y="541997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1189676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502448" y="1571631"/>
            <a:ext cx="3962432" cy="285752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/>
              <a:t>单击此处编辑文本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2444" y="1912144"/>
            <a:ext cx="3962400" cy="370106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76813" y="1571631"/>
            <a:ext cx="3962432" cy="285752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strike="noStrike" noProof="1">
                <a:sym typeface="+mn-ea"/>
              </a:rPr>
              <a:t>单击此处编辑文本</a:t>
            </a:r>
            <a:endParaRPr strike="noStrike" noProof="1"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76813" y="1912144"/>
            <a:ext cx="3962432" cy="370106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>
            <p:custDataLst>
              <p:tags r:id="rId2"/>
            </p:custDataLst>
          </p:nvPr>
        </p:nvSpPr>
        <p:spPr>
          <a:xfrm>
            <a:off x="0" y="857250"/>
            <a:ext cx="2932113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>
            <a:off x="481013" y="1265238"/>
            <a:ext cx="2933700" cy="47355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7109" name="图片 6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79425" y="1265238"/>
            <a:ext cx="2932113" cy="47355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70194" y="1189673"/>
            <a:ext cx="5071395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55" name="组合 7"/>
          <p:cNvGrpSpPr/>
          <p:nvPr userDrawn="1"/>
        </p:nvGrpSpPr>
        <p:grpSpPr>
          <a:xfrm>
            <a:off x="-422275" y="1246188"/>
            <a:ext cx="10001250" cy="4330700"/>
            <a:chOff x="-887" y="817"/>
            <a:chExt cx="21001" cy="9093"/>
          </a:xfrm>
        </p:grpSpPr>
        <p:grpSp>
          <p:nvGrpSpPr>
            <p:cNvPr id="49156" name="组合 8"/>
            <p:cNvGrpSpPr/>
            <p:nvPr userDrawn="1"/>
          </p:nvGrpSpPr>
          <p:grpSpPr>
            <a:xfrm>
              <a:off x="-887" y="817"/>
              <a:ext cx="1886" cy="1886"/>
              <a:chOff x="-607130" y="518771"/>
              <a:chExt cx="1197505" cy="1197505"/>
            </a:xfrm>
          </p:grpSpPr>
          <p:sp>
            <p:nvSpPr>
              <p:cNvPr id="20" name="任意多边形: 形状 19"/>
              <p:cNvSpPr/>
              <p:nvPr>
                <p:custDataLst>
                  <p:tags r:id="rId2"/>
                </p:custDataLst>
              </p:nvPr>
            </p:nvSpPr>
            <p:spPr>
              <a:xfrm rot="13500000">
                <a:off x="-607130" y="518759"/>
                <a:ext cx="1197505" cy="1197505"/>
              </a:xfrm>
              <a:custGeom>
                <a:avLst/>
                <a:gdLst>
                  <a:gd name="connsiteX0" fmla="*/ 1197505 w 1197505"/>
                  <a:gd name="connsiteY0" fmla="*/ 1197505 h 1197505"/>
                  <a:gd name="connsiteX1" fmla="*/ 0 w 1197505"/>
                  <a:gd name="connsiteY1" fmla="*/ 1197505 h 1197505"/>
                  <a:gd name="connsiteX2" fmla="*/ 0 w 1197505"/>
                  <a:gd name="connsiteY2" fmla="*/ 0 h 119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7505" h="1197505">
                    <a:moveTo>
                      <a:pt x="1197505" y="1197505"/>
                    </a:moveTo>
                    <a:lnTo>
                      <a:pt x="0" y="119750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49158" name="图片 18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4"/>
              <a:stretch>
                <a:fillRect/>
              </a:stretch>
            </p:blipFill>
            <p:spPr>
              <a:xfrm rot="-5400000">
                <a:off x="-281642" y="847205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49159" name="组合 9"/>
            <p:cNvGrpSpPr/>
            <p:nvPr userDrawn="1"/>
          </p:nvGrpSpPr>
          <p:grpSpPr>
            <a:xfrm>
              <a:off x="18216" y="8012"/>
              <a:ext cx="1899" cy="1899"/>
              <a:chOff x="11567189" y="5087518"/>
              <a:chExt cx="1205553" cy="1205553"/>
            </a:xfrm>
          </p:grpSpPr>
          <p:sp>
            <p:nvSpPr>
              <p:cNvPr id="22" name="任意多边形: 形状 21"/>
              <p:cNvSpPr/>
              <p:nvPr>
                <p:custDataLst>
                  <p:tags r:id="rId5"/>
                </p:custDataLst>
              </p:nvPr>
            </p:nvSpPr>
            <p:spPr>
              <a:xfrm rot="2700000">
                <a:off x="11567177" y="5087506"/>
                <a:ext cx="1205553" cy="1205553"/>
              </a:xfrm>
              <a:custGeom>
                <a:avLst/>
                <a:gdLst>
                  <a:gd name="connsiteX0" fmla="*/ 0 w 1205553"/>
                  <a:gd name="connsiteY0" fmla="*/ 0 h 1205553"/>
                  <a:gd name="connsiteX1" fmla="*/ 1205553 w 1205553"/>
                  <a:gd name="connsiteY1" fmla="*/ 1205553 h 1205553"/>
                  <a:gd name="connsiteX2" fmla="*/ 1 w 1205553"/>
                  <a:gd name="connsiteY2" fmla="*/ 1205552 h 120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5553" h="1205553">
                    <a:moveTo>
                      <a:pt x="0" y="0"/>
                    </a:moveTo>
                    <a:lnTo>
                      <a:pt x="1205553" y="1205553"/>
                    </a:lnTo>
                    <a:lnTo>
                      <a:pt x="1" y="1205552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49161" name="图片 15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4"/>
              <a:stretch>
                <a:fillRect/>
              </a:stretch>
            </p:blipFill>
            <p:spPr>
              <a:xfrm rot="5400000">
                <a:off x="11378345" y="541997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48" y="1189676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02448" y="1571631"/>
            <a:ext cx="3962432" cy="404168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 fontAlgn="auto"/>
            <a:endParaRPr strike="noStrike" noProof="1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679194" y="1571631"/>
            <a:ext cx="3962432" cy="404168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9EFD9D74-47D9-4702-A33C-335B63B48DBF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FABC47A4-756D-490B-A52F-7D9E2C9FC05F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79" name="组合 6"/>
          <p:cNvGrpSpPr/>
          <p:nvPr userDrawn="1"/>
        </p:nvGrpSpPr>
        <p:grpSpPr>
          <a:xfrm>
            <a:off x="-422275" y="1246188"/>
            <a:ext cx="10001250" cy="4330700"/>
            <a:chOff x="-887" y="817"/>
            <a:chExt cx="21001" cy="9093"/>
          </a:xfrm>
        </p:grpSpPr>
        <p:grpSp>
          <p:nvGrpSpPr>
            <p:cNvPr id="50180" name="组合 7"/>
            <p:cNvGrpSpPr/>
            <p:nvPr userDrawn="1"/>
          </p:nvGrpSpPr>
          <p:grpSpPr>
            <a:xfrm>
              <a:off x="-887" y="817"/>
              <a:ext cx="1886" cy="1886"/>
              <a:chOff x="-607130" y="518771"/>
              <a:chExt cx="1197505" cy="1197505"/>
            </a:xfrm>
          </p:grpSpPr>
          <p:sp>
            <p:nvSpPr>
              <p:cNvPr id="20" name="任意多边形: 形状 19"/>
              <p:cNvSpPr/>
              <p:nvPr>
                <p:custDataLst>
                  <p:tags r:id="rId2"/>
                </p:custDataLst>
              </p:nvPr>
            </p:nvSpPr>
            <p:spPr>
              <a:xfrm rot="13500000">
                <a:off x="-607130" y="518759"/>
                <a:ext cx="1197505" cy="1197505"/>
              </a:xfrm>
              <a:custGeom>
                <a:avLst/>
                <a:gdLst>
                  <a:gd name="connsiteX0" fmla="*/ 1197505 w 1197505"/>
                  <a:gd name="connsiteY0" fmla="*/ 1197505 h 1197505"/>
                  <a:gd name="connsiteX1" fmla="*/ 0 w 1197505"/>
                  <a:gd name="connsiteY1" fmla="*/ 1197505 h 1197505"/>
                  <a:gd name="connsiteX2" fmla="*/ 0 w 1197505"/>
                  <a:gd name="connsiteY2" fmla="*/ 0 h 119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7505" h="1197505">
                    <a:moveTo>
                      <a:pt x="1197505" y="1197505"/>
                    </a:moveTo>
                    <a:lnTo>
                      <a:pt x="0" y="119750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50182" name="图片 18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4"/>
              <a:stretch>
                <a:fillRect/>
              </a:stretch>
            </p:blipFill>
            <p:spPr>
              <a:xfrm rot="-5400000">
                <a:off x="-281642" y="847205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50183" name="组合 8"/>
            <p:cNvGrpSpPr/>
            <p:nvPr userDrawn="1"/>
          </p:nvGrpSpPr>
          <p:grpSpPr>
            <a:xfrm>
              <a:off x="18216" y="8012"/>
              <a:ext cx="1899" cy="1899"/>
              <a:chOff x="11567189" y="5087518"/>
              <a:chExt cx="1205553" cy="1205553"/>
            </a:xfrm>
          </p:grpSpPr>
          <p:sp>
            <p:nvSpPr>
              <p:cNvPr id="22" name="任意多边形: 形状 21"/>
              <p:cNvSpPr/>
              <p:nvPr>
                <p:custDataLst>
                  <p:tags r:id="rId5"/>
                </p:custDataLst>
              </p:nvPr>
            </p:nvSpPr>
            <p:spPr>
              <a:xfrm rot="2700000">
                <a:off x="11567177" y="5087506"/>
                <a:ext cx="1205553" cy="1205553"/>
              </a:xfrm>
              <a:custGeom>
                <a:avLst/>
                <a:gdLst>
                  <a:gd name="connsiteX0" fmla="*/ 0 w 1205553"/>
                  <a:gd name="connsiteY0" fmla="*/ 0 h 1205553"/>
                  <a:gd name="connsiteX1" fmla="*/ 1205553 w 1205553"/>
                  <a:gd name="connsiteY1" fmla="*/ 1205553 h 1205553"/>
                  <a:gd name="connsiteX2" fmla="*/ 1 w 1205553"/>
                  <a:gd name="connsiteY2" fmla="*/ 1205552 h 120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5553" h="1205553">
                    <a:moveTo>
                      <a:pt x="0" y="0"/>
                    </a:moveTo>
                    <a:lnTo>
                      <a:pt x="1205553" y="1205553"/>
                    </a:lnTo>
                    <a:lnTo>
                      <a:pt x="1" y="1205552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50185" name="图片 15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4"/>
              <a:stretch>
                <a:fillRect/>
              </a:stretch>
            </p:blipFill>
            <p:spPr>
              <a:xfrm rot="5400000">
                <a:off x="11378345" y="541997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928351" y="1571631"/>
            <a:ext cx="713238" cy="4041680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02444" y="1571625"/>
            <a:ext cx="7371076" cy="4041680"/>
          </a:xfrm>
        </p:spPr>
        <p:txBody>
          <a:bodyPr vert="eaVert"/>
          <a:lstStyle>
            <a:lvl1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03" name="组合 7"/>
          <p:cNvGrpSpPr/>
          <p:nvPr userDrawn="1"/>
        </p:nvGrpSpPr>
        <p:grpSpPr>
          <a:xfrm>
            <a:off x="7878763" y="433388"/>
            <a:ext cx="901700" cy="901700"/>
            <a:chOff x="10504763" y="-597753"/>
            <a:chExt cx="1201704" cy="1201704"/>
          </a:xfrm>
        </p:grpSpPr>
        <p:sp>
          <p:nvSpPr>
            <p:cNvPr id="14" name="任意多边形: 形状 13"/>
            <p:cNvSpPr/>
            <p:nvPr>
              <p:custDataLst>
                <p:tags r:id="rId2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51205" name="图片 1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502448" y="1571631"/>
            <a:ext cx="8139178" cy="404168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27" name="组合 5"/>
          <p:cNvGrpSpPr/>
          <p:nvPr userDrawn="1"/>
        </p:nvGrpSpPr>
        <p:grpSpPr>
          <a:xfrm>
            <a:off x="3951288" y="5294313"/>
            <a:ext cx="1241425" cy="1239837"/>
            <a:chOff x="5269393" y="5915716"/>
            <a:chExt cx="1653212" cy="1653213"/>
          </a:xfrm>
        </p:grpSpPr>
        <p:sp>
          <p:nvSpPr>
            <p:cNvPr id="7" name="任意多边形: 形状 6"/>
            <p:cNvSpPr/>
            <p:nvPr>
              <p:custDataLst>
                <p:tags r:id="rId2"/>
              </p:custDataLst>
            </p:nvPr>
          </p:nvSpPr>
          <p:spPr>
            <a:xfrm rot="8100000">
              <a:off x="5269393" y="5915716"/>
              <a:ext cx="1653212" cy="1653213"/>
            </a:xfrm>
            <a:custGeom>
              <a:avLst/>
              <a:gdLst>
                <a:gd name="connsiteX0" fmla="*/ 0 w 1653212"/>
                <a:gd name="connsiteY0" fmla="*/ 1653213 h 1653213"/>
                <a:gd name="connsiteX1" fmla="*/ 0 w 1653212"/>
                <a:gd name="connsiteY1" fmla="*/ 0 h 1653213"/>
                <a:gd name="connsiteX2" fmla="*/ 1653212 w 1653212"/>
                <a:gd name="connsiteY2" fmla="*/ 1653213 h 1653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53212" h="1653213">
                  <a:moveTo>
                    <a:pt x="0" y="1653213"/>
                  </a:moveTo>
                  <a:lnTo>
                    <a:pt x="0" y="0"/>
                  </a:lnTo>
                  <a:lnTo>
                    <a:pt x="1653212" y="1653213"/>
                  </a:lnTo>
                  <a:close/>
                </a:path>
              </a:pathLst>
            </a:custGeom>
            <a:noFill/>
            <a:ln w="2540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52229" name="图片 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 rot="10800000">
              <a:off x="5555385" y="6317385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52230" name="组合 8"/>
          <p:cNvGrpSpPr/>
          <p:nvPr userDrawn="1"/>
        </p:nvGrpSpPr>
        <p:grpSpPr>
          <a:xfrm>
            <a:off x="2062163" y="2370138"/>
            <a:ext cx="609600" cy="604837"/>
            <a:chOff x="2750213" y="2016254"/>
            <a:chExt cx="811134" cy="806524"/>
          </a:xfrm>
        </p:grpSpPr>
        <p:sp>
          <p:nvSpPr>
            <p:cNvPr id="10" name="矩形 9"/>
            <p:cNvSpPr/>
            <p:nvPr>
              <p:custDataLst>
                <p:tags r:id="rId5"/>
              </p:custDataLst>
            </p:nvPr>
          </p:nvSpPr>
          <p:spPr>
            <a:xfrm>
              <a:off x="3065538" y="2016254"/>
              <a:ext cx="495809" cy="495809"/>
            </a:xfrm>
            <a:prstGeom prst="rect">
              <a:avLst/>
            </a:prstGeom>
            <a:solidFill>
              <a:schemeClr val="accent1">
                <a:alpha val="7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1" name="矩形 10"/>
            <p:cNvSpPr/>
            <p:nvPr>
              <p:custDataLst>
                <p:tags r:id="rId6"/>
              </p:custDataLst>
            </p:nvPr>
          </p:nvSpPr>
          <p:spPr>
            <a:xfrm>
              <a:off x="2750213" y="2512063"/>
              <a:ext cx="310715" cy="310715"/>
            </a:xfrm>
            <a:prstGeom prst="rect">
              <a:avLst/>
            </a:prstGeom>
            <a:solidFill>
              <a:schemeClr val="accent1"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2" name="矩形 11"/>
          <p:cNvSpPr/>
          <p:nvPr userDrawn="1">
            <p:custDataLst>
              <p:tags r:id="rId7"/>
            </p:custDataLst>
          </p:nvPr>
        </p:nvSpPr>
        <p:spPr>
          <a:xfrm>
            <a:off x="6516688" y="3790950"/>
            <a:ext cx="233363" cy="2333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571127" y="2551220"/>
            <a:ext cx="4001744" cy="900247"/>
          </a:xfrm>
        </p:spPr>
        <p:txBody>
          <a:bodyPr vert="horz" lIns="90000" tIns="46800" rIns="90000" bIns="468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7800" b="1" i="0" u="none" strike="noStrike" kern="1200" cap="none" spc="6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itchFamily="18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编辑标题</a:t>
            </a:r>
            <a:endParaRPr strike="noStrike" noProof="1">
              <a:sym typeface="+mn-ea"/>
            </a:endParaRPr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3" hasCustomPrompt="1"/>
          </p:nvPr>
        </p:nvSpPr>
        <p:spPr>
          <a:xfrm>
            <a:off x="2571127" y="3586169"/>
            <a:ext cx="4015978" cy="371858"/>
          </a:xfrm>
        </p:spPr>
        <p:txBody>
          <a:bodyPr>
            <a:normAutofit/>
          </a:bodyPr>
          <a:lstStyle>
            <a:lvl1pPr marL="0" indent="0" algn="ctr">
              <a:buNone/>
              <a:defRPr sz="2000" spc="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fontAlgn="auto"/>
            <a:r>
              <a:rPr lang="zh-CN" altLang="en-US" strike="noStrike" noProof="1"/>
              <a:t>单击此处编辑副标题内容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251" name="组合 5"/>
          <p:cNvGrpSpPr/>
          <p:nvPr userDrawn="1"/>
        </p:nvGrpSpPr>
        <p:grpSpPr>
          <a:xfrm>
            <a:off x="-4762" y="857250"/>
            <a:ext cx="946150" cy="715963"/>
            <a:chOff x="-5475" y="-1"/>
            <a:chExt cx="1261620" cy="955745"/>
          </a:xfrm>
        </p:grpSpPr>
        <p:sp>
          <p:nvSpPr>
            <p:cNvPr id="9" name="直角三角形 8"/>
            <p:cNvSpPr/>
            <p:nvPr>
              <p:custDataLst>
                <p:tags r:id="rId2"/>
              </p:custDataLst>
            </p:nvPr>
          </p:nvSpPr>
          <p:spPr>
            <a:xfrm flipV="1">
              <a:off x="-5475" y="-1"/>
              <a:ext cx="1261620" cy="955745"/>
            </a:xfrm>
            <a:prstGeom prst="rtTriangle">
              <a:avLst/>
            </a:prstGeom>
            <a:solidFill>
              <a:schemeClr val="accent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0" name="直角三角形 9"/>
            <p:cNvSpPr/>
            <p:nvPr>
              <p:custDataLst>
                <p:tags r:id="rId3"/>
              </p:custDataLst>
            </p:nvPr>
          </p:nvSpPr>
          <p:spPr>
            <a:xfrm flipV="1">
              <a:off x="-5475" y="-1"/>
              <a:ext cx="1103411" cy="835893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5" name="Freeform 9"/>
          <p:cNvSpPr/>
          <p:nvPr userDrawn="1">
            <p:custDataLst>
              <p:tags r:id="rId4"/>
            </p:custDataLst>
          </p:nvPr>
        </p:nvSpPr>
        <p:spPr>
          <a:xfrm>
            <a:off x="8281988" y="4073525"/>
            <a:ext cx="846138" cy="169068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3255" name="图片 15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 rot="5400000">
            <a:off x="8320088" y="4708525"/>
            <a:ext cx="1071562" cy="536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628650" y="1452995"/>
            <a:ext cx="7886700" cy="405363"/>
          </a:xfrm>
        </p:spPr>
        <p:txBody>
          <a:bodyPr>
            <a:normAutofit/>
          </a:bodyPr>
          <a:lstStyle>
            <a:lvl1pPr>
              <a:defRPr sz="2200" b="1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单击此处添加标题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微软雅黑" panose="020B0503020204020204" charset="-122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微软雅黑" panose="020B0503020204020204" charset="-122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219075" y="1085850"/>
            <a:ext cx="8705850" cy="4686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" name="Freeform 7"/>
          <p:cNvSpPr/>
          <p:nvPr userDrawn="1">
            <p:custDataLst>
              <p:tags r:id="rId3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4277" name="图片 16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 userDrawn="1">
            <p:custDataLst>
              <p:tags r:id="rId6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4279" name="图片 20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5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61200" y="1794150"/>
            <a:ext cx="7219800" cy="542700"/>
          </a:xfr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3200" b="1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7" name="内容占位符 6"/>
          <p:cNvSpPr>
            <a:spLocks noGrp="1"/>
          </p:cNvSpPr>
          <p:nvPr>
            <p:ph sz="quarter" idx="13" hasCustomPrompt="1"/>
          </p:nvPr>
        </p:nvSpPr>
        <p:spPr>
          <a:xfrm>
            <a:off x="960835" y="2479950"/>
            <a:ext cx="7219950" cy="2583900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单击此处添加文本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9" name="组合 9"/>
          <p:cNvGrpSpPr/>
          <p:nvPr userDrawn="1"/>
        </p:nvGrpSpPr>
        <p:grpSpPr>
          <a:xfrm>
            <a:off x="-422275" y="1246188"/>
            <a:ext cx="10001250" cy="4330700"/>
            <a:chOff x="-887" y="817"/>
            <a:chExt cx="21001" cy="9093"/>
          </a:xfrm>
        </p:grpSpPr>
        <p:grpSp>
          <p:nvGrpSpPr>
            <p:cNvPr id="9220" name="组合 10"/>
            <p:cNvGrpSpPr/>
            <p:nvPr userDrawn="1"/>
          </p:nvGrpSpPr>
          <p:grpSpPr>
            <a:xfrm>
              <a:off x="-887" y="817"/>
              <a:ext cx="1886" cy="1886"/>
              <a:chOff x="-607130" y="518771"/>
              <a:chExt cx="1197505" cy="1197505"/>
            </a:xfrm>
          </p:grpSpPr>
          <p:sp>
            <p:nvSpPr>
              <p:cNvPr id="20" name="任意多边形: 形状 19"/>
              <p:cNvSpPr/>
              <p:nvPr>
                <p:custDataLst>
                  <p:tags r:id="rId2"/>
                </p:custDataLst>
              </p:nvPr>
            </p:nvSpPr>
            <p:spPr>
              <a:xfrm rot="13500000">
                <a:off x="-607130" y="518759"/>
                <a:ext cx="1197505" cy="1197505"/>
              </a:xfrm>
              <a:custGeom>
                <a:avLst/>
                <a:gdLst>
                  <a:gd name="connsiteX0" fmla="*/ 1197505 w 1197505"/>
                  <a:gd name="connsiteY0" fmla="*/ 1197505 h 1197505"/>
                  <a:gd name="connsiteX1" fmla="*/ 0 w 1197505"/>
                  <a:gd name="connsiteY1" fmla="*/ 1197505 h 1197505"/>
                  <a:gd name="connsiteX2" fmla="*/ 0 w 1197505"/>
                  <a:gd name="connsiteY2" fmla="*/ 0 h 119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7505" h="1197505">
                    <a:moveTo>
                      <a:pt x="1197505" y="1197505"/>
                    </a:moveTo>
                    <a:lnTo>
                      <a:pt x="0" y="119750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9222" name="图片 18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4"/>
              <a:stretch>
                <a:fillRect/>
              </a:stretch>
            </p:blipFill>
            <p:spPr>
              <a:xfrm rot="-5400000">
                <a:off x="-281642" y="847205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9223" name="组合 11"/>
            <p:cNvGrpSpPr/>
            <p:nvPr userDrawn="1"/>
          </p:nvGrpSpPr>
          <p:grpSpPr>
            <a:xfrm>
              <a:off x="18216" y="8012"/>
              <a:ext cx="1899" cy="1899"/>
              <a:chOff x="11567189" y="5087518"/>
              <a:chExt cx="1205553" cy="1205553"/>
            </a:xfrm>
          </p:grpSpPr>
          <p:sp>
            <p:nvSpPr>
              <p:cNvPr id="22" name="任意多边形: 形状 21"/>
              <p:cNvSpPr/>
              <p:nvPr>
                <p:custDataLst>
                  <p:tags r:id="rId5"/>
                </p:custDataLst>
              </p:nvPr>
            </p:nvSpPr>
            <p:spPr>
              <a:xfrm rot="2700000">
                <a:off x="11567177" y="5087506"/>
                <a:ext cx="1205553" cy="1205553"/>
              </a:xfrm>
              <a:custGeom>
                <a:avLst/>
                <a:gdLst>
                  <a:gd name="connsiteX0" fmla="*/ 0 w 1205553"/>
                  <a:gd name="connsiteY0" fmla="*/ 0 h 1205553"/>
                  <a:gd name="connsiteX1" fmla="*/ 1205553 w 1205553"/>
                  <a:gd name="connsiteY1" fmla="*/ 1205553 h 1205553"/>
                  <a:gd name="connsiteX2" fmla="*/ 1 w 1205553"/>
                  <a:gd name="connsiteY2" fmla="*/ 1205552 h 120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5553" h="1205553">
                    <a:moveTo>
                      <a:pt x="0" y="0"/>
                    </a:moveTo>
                    <a:lnTo>
                      <a:pt x="1205553" y="1205553"/>
                    </a:lnTo>
                    <a:lnTo>
                      <a:pt x="1" y="1205552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9225" name="图片 15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4"/>
              <a:stretch>
                <a:fillRect/>
              </a:stretch>
            </p:blipFill>
            <p:spPr>
              <a:xfrm rot="5400000">
                <a:off x="11378345" y="541997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1189676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502448" y="1571631"/>
            <a:ext cx="3962432" cy="285752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/>
              <a:t>单击此处编辑文本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2444" y="1912144"/>
            <a:ext cx="3962400" cy="370106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76813" y="1571631"/>
            <a:ext cx="3962432" cy="285752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strike="noStrike" noProof="1">
                <a:sym typeface="+mn-ea"/>
              </a:rPr>
              <a:t>单击此处编辑文本</a:t>
            </a:r>
            <a:endParaRPr strike="noStrike" noProof="1"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76813" y="1912144"/>
            <a:ext cx="3962432" cy="370106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>
            <p:custDataLst>
              <p:tags r:id="rId2"/>
            </p:custDataLst>
          </p:nvPr>
        </p:nvSpPr>
        <p:spPr>
          <a:xfrm>
            <a:off x="0" y="857250"/>
            <a:ext cx="3617913" cy="51435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grpSp>
        <p:nvGrpSpPr>
          <p:cNvPr id="55300" name="组合 11"/>
          <p:cNvGrpSpPr/>
          <p:nvPr userDrawn="1"/>
        </p:nvGrpSpPr>
        <p:grpSpPr>
          <a:xfrm flipH="1">
            <a:off x="155575" y="5072063"/>
            <a:ext cx="760413" cy="755650"/>
            <a:chOff x="267875" y="162991"/>
            <a:chExt cx="811134" cy="806524"/>
          </a:xfrm>
        </p:grpSpPr>
        <p:sp>
          <p:nvSpPr>
            <p:cNvPr id="14" name="矩形 13"/>
            <p:cNvSpPr/>
            <p:nvPr>
              <p:custDataLst>
                <p:tags r:id="rId3"/>
              </p:custDataLst>
            </p:nvPr>
          </p:nvSpPr>
          <p:spPr>
            <a:xfrm>
              <a:off x="583200" y="162991"/>
              <a:ext cx="495809" cy="495809"/>
            </a:xfrm>
            <a:prstGeom prst="rect">
              <a:avLst/>
            </a:prstGeom>
            <a:solidFill>
              <a:schemeClr val="accent1">
                <a:alpha val="7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5" name="矩形 14"/>
            <p:cNvSpPr/>
            <p:nvPr>
              <p:custDataLst>
                <p:tags r:id="rId4"/>
              </p:custDataLst>
            </p:nvPr>
          </p:nvSpPr>
          <p:spPr>
            <a:xfrm>
              <a:off x="267875" y="658800"/>
              <a:ext cx="310715" cy="310715"/>
            </a:xfrm>
            <a:prstGeom prst="rect">
              <a:avLst/>
            </a:prstGeom>
            <a:solidFill>
              <a:schemeClr val="accent1"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2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437198" y="1434941"/>
            <a:ext cx="2969895" cy="661511"/>
          </a:xfrm>
        </p:spPr>
        <p:txBody>
          <a:bodyPr anchor="ctr">
            <a:normAutofit/>
          </a:bodyPr>
          <a:lstStyle>
            <a:lvl1pPr>
              <a:defRPr sz="32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单击编辑标题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</p:nvPr>
        </p:nvSpPr>
        <p:spPr>
          <a:xfrm>
            <a:off x="440055" y="2180273"/>
            <a:ext cx="2967514" cy="3069908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Aft>
                <a:spcPts val="1000"/>
              </a:spcAft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</p:nvPr>
        </p:nvSpPr>
        <p:spPr>
          <a:xfrm>
            <a:off x="3825900" y="1434704"/>
            <a:ext cx="4860000" cy="3815953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6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7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>
            <p:custDataLst>
              <p:tags r:id="rId2"/>
            </p:custDataLst>
          </p:nvPr>
        </p:nvSpPr>
        <p:spPr>
          <a:xfrm>
            <a:off x="0" y="857250"/>
            <a:ext cx="9144000" cy="199866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grpSp>
        <p:nvGrpSpPr>
          <p:cNvPr id="56324" name="组合 7"/>
          <p:cNvGrpSpPr/>
          <p:nvPr userDrawn="1"/>
        </p:nvGrpSpPr>
        <p:grpSpPr>
          <a:xfrm>
            <a:off x="7878763" y="425450"/>
            <a:ext cx="901700" cy="901700"/>
            <a:chOff x="10504763" y="-597753"/>
            <a:chExt cx="1201704" cy="1201704"/>
          </a:xfrm>
        </p:grpSpPr>
        <p:sp>
          <p:nvSpPr>
            <p:cNvPr id="17" name="任意多边形: 形状 16"/>
            <p:cNvSpPr/>
            <p:nvPr>
              <p:custDataLst>
                <p:tags r:id="rId3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56326" name="图片 15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 userDrawn="1">
            <p:ph type="title"/>
          </p:nvPr>
        </p:nvSpPr>
        <p:spPr>
          <a:xfrm>
            <a:off x="459000" y="1443150"/>
            <a:ext cx="8232300" cy="469800"/>
          </a:xfrm>
        </p:spPr>
        <p:txBody>
          <a:bodyPr anchor="ctr"/>
          <a:lstStyle>
            <a:lvl1pPr algn="ctr">
              <a:defRPr sz="36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</p:nvPr>
        </p:nvSpPr>
        <p:spPr>
          <a:xfrm>
            <a:off x="459000" y="2101950"/>
            <a:ext cx="8231981" cy="621000"/>
          </a:xfrm>
        </p:spPr>
        <p:txBody>
          <a:bodyPr>
            <a:normAutofit/>
          </a:bodyPr>
          <a:lstStyle>
            <a:lvl1pPr algn="ctr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</p:nvPr>
        </p:nvSpPr>
        <p:spPr>
          <a:xfrm>
            <a:off x="459581" y="2963250"/>
            <a:ext cx="8224200" cy="25731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6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7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8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347" name="组合 7"/>
          <p:cNvGrpSpPr/>
          <p:nvPr userDrawn="1"/>
        </p:nvGrpSpPr>
        <p:grpSpPr>
          <a:xfrm>
            <a:off x="7878763" y="433388"/>
            <a:ext cx="901700" cy="901700"/>
            <a:chOff x="10504763" y="-597753"/>
            <a:chExt cx="1201704" cy="1201704"/>
          </a:xfrm>
        </p:grpSpPr>
        <p:sp>
          <p:nvSpPr>
            <p:cNvPr id="14" name="任意多边形: 形状 13"/>
            <p:cNvSpPr/>
            <p:nvPr>
              <p:custDataLst>
                <p:tags r:id="rId2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57349" name="图片 1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3" name="矩形 12"/>
          <p:cNvSpPr/>
          <p:nvPr userDrawn="1">
            <p:custDataLst>
              <p:tags r:id="rId5"/>
            </p:custDataLst>
          </p:nvPr>
        </p:nvSpPr>
        <p:spPr>
          <a:xfrm>
            <a:off x="0" y="4638675"/>
            <a:ext cx="9144000" cy="13716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 userDrawn="1">
            <p:ph type="title"/>
          </p:nvPr>
        </p:nvSpPr>
        <p:spPr>
          <a:xfrm>
            <a:off x="453600" y="1359450"/>
            <a:ext cx="8232300" cy="423900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32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内容占位符 6"/>
          <p:cNvSpPr>
            <a:spLocks noGrp="1"/>
          </p:cNvSpPr>
          <p:nvPr userDrawn="1">
            <p:ph sz="quarter" idx="13"/>
          </p:nvPr>
        </p:nvSpPr>
        <p:spPr>
          <a:xfrm>
            <a:off x="453628" y="2118150"/>
            <a:ext cx="8243100" cy="24084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9" name="文本占位符 8"/>
          <p:cNvSpPr>
            <a:spLocks noGrp="1"/>
          </p:cNvSpPr>
          <p:nvPr userDrawn="1">
            <p:ph type="body" sz="quarter" idx="14"/>
          </p:nvPr>
        </p:nvSpPr>
        <p:spPr>
          <a:xfrm>
            <a:off x="445500" y="4742550"/>
            <a:ext cx="8251200" cy="758700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6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7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8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371" name="组合 5"/>
          <p:cNvGrpSpPr/>
          <p:nvPr userDrawn="1"/>
        </p:nvGrpSpPr>
        <p:grpSpPr>
          <a:xfrm>
            <a:off x="8667750" y="4673600"/>
            <a:ext cx="903288" cy="903288"/>
            <a:chOff x="11567024" y="5087916"/>
            <a:chExt cx="1204758" cy="1204758"/>
          </a:xfrm>
        </p:grpSpPr>
        <p:sp>
          <p:nvSpPr>
            <p:cNvPr id="19" name="任意多边形: 形状 18"/>
            <p:cNvSpPr/>
            <p:nvPr>
              <p:custDataLst>
                <p:tags r:id="rId2"/>
              </p:custDataLst>
            </p:nvPr>
          </p:nvSpPr>
          <p:spPr>
            <a:xfrm rot="2700000">
              <a:off x="11567024" y="5087916"/>
              <a:ext cx="1204758" cy="1204758"/>
            </a:xfrm>
            <a:custGeom>
              <a:avLst/>
              <a:gdLst>
                <a:gd name="connsiteX0" fmla="*/ 0 w 1204758"/>
                <a:gd name="connsiteY0" fmla="*/ 0 h 1204758"/>
                <a:gd name="connsiteX1" fmla="*/ 1204758 w 1204758"/>
                <a:gd name="connsiteY1" fmla="*/ 1204758 h 1204758"/>
                <a:gd name="connsiteX2" fmla="*/ 1 w 1204758"/>
                <a:gd name="connsiteY2" fmla="*/ 1204757 h 1204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4758" h="1204758">
                  <a:moveTo>
                    <a:pt x="0" y="0"/>
                  </a:moveTo>
                  <a:lnTo>
                    <a:pt x="1204758" y="1204758"/>
                  </a:lnTo>
                  <a:lnTo>
                    <a:pt x="1" y="1204757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58373" name="图片 1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 rot="5400000">
              <a:off x="11367328" y="5419974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5" name="矩形 14"/>
          <p:cNvSpPr/>
          <p:nvPr userDrawn="1">
            <p:custDataLst>
              <p:tags r:id="rId5"/>
            </p:custDataLst>
          </p:nvPr>
        </p:nvSpPr>
        <p:spPr>
          <a:xfrm>
            <a:off x="0" y="857250"/>
            <a:ext cx="9144000" cy="6858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 fontAlgn="base">
              <a:buClrTx/>
              <a:buSzTx/>
              <a:buFontTx/>
            </a:pPr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Viner Hand ITC" panose="03070502030502020203" charset="0"/>
              <a:cs typeface="Viner Hand ITC" panose="03070502030502020203" charset="0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 userDrawn="1">
            <p:ph type="title"/>
          </p:nvPr>
        </p:nvSpPr>
        <p:spPr>
          <a:xfrm>
            <a:off x="434700" y="1035450"/>
            <a:ext cx="8278200" cy="33147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内容占位符 6"/>
          <p:cNvSpPr>
            <a:spLocks noGrp="1"/>
          </p:cNvSpPr>
          <p:nvPr userDrawn="1">
            <p:ph sz="quarter" idx="13"/>
          </p:nvPr>
        </p:nvSpPr>
        <p:spPr>
          <a:xfrm>
            <a:off x="434700" y="2104650"/>
            <a:ext cx="4006800" cy="2170800"/>
          </a:xfrm>
        </p:spPr>
        <p:txBody>
          <a:bodyPr/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</p:nvPr>
        </p:nvSpPr>
        <p:spPr>
          <a:xfrm>
            <a:off x="4681800" y="2104650"/>
            <a:ext cx="4025700" cy="21708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11" name="文本占位符 10"/>
          <p:cNvSpPr>
            <a:spLocks noGrp="1"/>
          </p:cNvSpPr>
          <p:nvPr userDrawn="1">
            <p:ph type="body" sz="quarter" idx="15"/>
          </p:nvPr>
        </p:nvSpPr>
        <p:spPr>
          <a:xfrm>
            <a:off x="429300" y="4469850"/>
            <a:ext cx="4006800" cy="5859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13" name="文本占位符 12"/>
          <p:cNvSpPr>
            <a:spLocks noGrp="1"/>
          </p:cNvSpPr>
          <p:nvPr userDrawn="1">
            <p:ph type="body" sz="quarter" idx="16"/>
          </p:nvPr>
        </p:nvSpPr>
        <p:spPr>
          <a:xfrm>
            <a:off x="4689900" y="4467150"/>
            <a:ext cx="4025700" cy="5859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6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7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8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 userDrawn="1">
            <p:custDataLst>
              <p:tags r:id="rId2"/>
            </p:custDataLst>
          </p:nvPr>
        </p:nvSpPr>
        <p:spPr>
          <a:xfrm>
            <a:off x="0" y="1576388"/>
            <a:ext cx="9144000" cy="3705225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grpSp>
        <p:nvGrpSpPr>
          <p:cNvPr id="59396" name="组合 7"/>
          <p:cNvGrpSpPr/>
          <p:nvPr userDrawn="1"/>
        </p:nvGrpSpPr>
        <p:grpSpPr>
          <a:xfrm>
            <a:off x="-550862" y="2855913"/>
            <a:ext cx="1144587" cy="1146175"/>
            <a:chOff x="-777867" y="2665679"/>
            <a:chExt cx="1526642" cy="1526642"/>
          </a:xfrm>
        </p:grpSpPr>
        <p:sp>
          <p:nvSpPr>
            <p:cNvPr id="22" name="任意多边形: 形状 21"/>
            <p:cNvSpPr/>
            <p:nvPr>
              <p:custDataLst>
                <p:tags r:id="rId3"/>
              </p:custDataLst>
            </p:nvPr>
          </p:nvSpPr>
          <p:spPr>
            <a:xfrm rot="13500000">
              <a:off x="-777867" y="2665679"/>
              <a:ext cx="1526642" cy="1526642"/>
            </a:xfrm>
            <a:custGeom>
              <a:avLst/>
              <a:gdLst>
                <a:gd name="connsiteX0" fmla="*/ 1526642 w 1526642"/>
                <a:gd name="connsiteY0" fmla="*/ 1526642 h 1526642"/>
                <a:gd name="connsiteX1" fmla="*/ 0 w 1526642"/>
                <a:gd name="connsiteY1" fmla="*/ 1526642 h 1526642"/>
                <a:gd name="connsiteX2" fmla="*/ 0 w 1526642"/>
                <a:gd name="connsiteY2" fmla="*/ 0 h 1526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6642" h="1526642">
                  <a:moveTo>
                    <a:pt x="1526642" y="1526642"/>
                  </a:moveTo>
                  <a:lnTo>
                    <a:pt x="0" y="152664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59398" name="图片 14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/>
            <a:stretch>
              <a:fillRect/>
            </a:stretch>
          </p:blipFill>
          <p:spPr>
            <a:xfrm rot="-5400000">
              <a:off x="-357944" y="3085603"/>
              <a:ext cx="1373592" cy="686796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59399" name="组合 5"/>
          <p:cNvGrpSpPr/>
          <p:nvPr userDrawn="1"/>
        </p:nvGrpSpPr>
        <p:grpSpPr>
          <a:xfrm>
            <a:off x="8543925" y="2851150"/>
            <a:ext cx="1155700" cy="1155700"/>
            <a:chOff x="11425666" y="2659138"/>
            <a:chExt cx="1539725" cy="1539725"/>
          </a:xfrm>
        </p:grpSpPr>
        <p:sp>
          <p:nvSpPr>
            <p:cNvPr id="20" name="任意多边形: 形状 19"/>
            <p:cNvSpPr/>
            <p:nvPr>
              <p:custDataLst>
                <p:tags r:id="rId6"/>
              </p:custDataLst>
            </p:nvPr>
          </p:nvSpPr>
          <p:spPr>
            <a:xfrm rot="8100000" flipH="1">
              <a:off x="11425654" y="2659126"/>
              <a:ext cx="1539725" cy="1539725"/>
            </a:xfrm>
            <a:custGeom>
              <a:avLst/>
              <a:gdLst>
                <a:gd name="connsiteX0" fmla="*/ 1539725 w 1539725"/>
                <a:gd name="connsiteY0" fmla="*/ 1539725 h 1539725"/>
                <a:gd name="connsiteX1" fmla="*/ 0 w 1539725"/>
                <a:gd name="connsiteY1" fmla="*/ 0 h 1539725"/>
                <a:gd name="connsiteX2" fmla="*/ 0 w 1539725"/>
                <a:gd name="connsiteY2" fmla="*/ 1539725 h 1539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39725" h="1539725">
                  <a:moveTo>
                    <a:pt x="1539725" y="1539725"/>
                  </a:moveTo>
                  <a:lnTo>
                    <a:pt x="0" y="0"/>
                  </a:lnTo>
                  <a:lnTo>
                    <a:pt x="0" y="1539725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59401" name="图片 17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5"/>
            <a:stretch>
              <a:fillRect/>
            </a:stretch>
          </p:blipFill>
          <p:spPr>
            <a:xfrm rot="5400000" flipH="1">
              <a:off x="11167101" y="3085603"/>
              <a:ext cx="1373592" cy="686796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1142100" y="1861650"/>
            <a:ext cx="6858000" cy="1790100"/>
          </a:xfrm>
        </p:spPr>
        <p:txBody>
          <a:bodyPr anchor="b">
            <a:normAutofit/>
          </a:bodyPr>
          <a:lstStyle>
            <a:lvl1pPr algn="ctr">
              <a:defRPr sz="60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</p:nvPr>
        </p:nvSpPr>
        <p:spPr>
          <a:xfrm>
            <a:off x="1142048" y="3754279"/>
            <a:ext cx="6858000" cy="1242060"/>
          </a:xfrm>
        </p:spPr>
        <p:txBody>
          <a:bodyPr>
            <a:normAutofit/>
          </a:bodyPr>
          <a:lstStyle>
            <a:lvl1pPr marL="285750" indent="-285750" algn="ctr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8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9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10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 userDrawn="1">
            <p:custDataLst>
              <p:tags r:id="rId2"/>
            </p:custDataLst>
          </p:nvPr>
        </p:nvCxnSpPr>
        <p:spPr>
          <a:xfrm>
            <a:off x="2376488" y="4110038"/>
            <a:ext cx="4379913" cy="0"/>
          </a:xfrm>
          <a:prstGeom prst="line">
            <a:avLst/>
          </a:prstGeom>
          <a:ln w="12700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420" name="图片 6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167188" y="1409700"/>
            <a:ext cx="809625" cy="4048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0421" name="图片 11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227513" y="5405438"/>
            <a:ext cx="727075" cy="3635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矩形 12"/>
          <p:cNvSpPr/>
          <p:nvPr userDrawn="1">
            <p:custDataLst>
              <p:tags r:id="rId6"/>
            </p:custDataLst>
          </p:nvPr>
        </p:nvSpPr>
        <p:spPr>
          <a:xfrm>
            <a:off x="1122363" y="2457450"/>
            <a:ext cx="498475" cy="500063"/>
          </a:xfrm>
          <a:prstGeom prst="rect">
            <a:avLst/>
          </a:prstGeom>
          <a:solidFill>
            <a:schemeClr val="accent1">
              <a:lumMod val="40000"/>
              <a:lumOff val="60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4" name="任意多边形: 形状 23"/>
          <p:cNvSpPr/>
          <p:nvPr userDrawn="1">
            <p:custDataLst>
              <p:tags r:id="rId7"/>
            </p:custDataLst>
          </p:nvPr>
        </p:nvSpPr>
        <p:spPr>
          <a:xfrm rot="18900000">
            <a:off x="3675063" y="23813"/>
            <a:ext cx="1812925" cy="1839913"/>
          </a:xfrm>
          <a:custGeom>
            <a:avLst/>
            <a:gdLst>
              <a:gd name="connsiteX0" fmla="*/ 0 w 2595753"/>
              <a:gd name="connsiteY0" fmla="*/ 0 h 2595753"/>
              <a:gd name="connsiteX1" fmla="*/ 2595753 w 2595753"/>
              <a:gd name="connsiteY1" fmla="*/ 2595753 h 2595753"/>
              <a:gd name="connsiteX2" fmla="*/ 0 w 2595753"/>
              <a:gd name="connsiteY2" fmla="*/ 2595753 h 2595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95753" h="2595753">
                <a:moveTo>
                  <a:pt x="0" y="0"/>
                </a:moveTo>
                <a:lnTo>
                  <a:pt x="2595753" y="2595753"/>
                </a:lnTo>
                <a:lnTo>
                  <a:pt x="0" y="2595753"/>
                </a:lnTo>
                <a:close/>
              </a:path>
            </a:pathLst>
          </a:custGeom>
          <a:noFill/>
          <a:ln w="2540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" name="矩形 13"/>
          <p:cNvSpPr/>
          <p:nvPr userDrawn="1">
            <p:custDataLst>
              <p:tags r:id="rId8"/>
            </p:custDataLst>
          </p:nvPr>
        </p:nvSpPr>
        <p:spPr>
          <a:xfrm>
            <a:off x="1371600" y="2722563"/>
            <a:ext cx="6450013" cy="931863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 hasCustomPrompt="1"/>
          </p:nvPr>
        </p:nvSpPr>
        <p:spPr>
          <a:xfrm>
            <a:off x="2290124" y="4177920"/>
            <a:ext cx="1093785" cy="322685"/>
          </a:xfrm>
        </p:spPr>
        <p:txBody>
          <a:bodyPr lIns="90000" tIns="46800" rIns="90000" bIns="46800" anchor="ctr">
            <a:normAutofit/>
          </a:bodyPr>
          <a:lstStyle>
            <a:lvl1pPr marL="0" indent="0" algn="l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fontAlgn="auto"/>
            <a:r>
              <a:rPr lang="zh-CN" altLang="en-US" strike="noStrike" noProof="1"/>
              <a:t>编辑文本</a:t>
            </a:r>
            <a:endParaRPr lang="zh-CN" altLang="en-US" strike="noStrike" noProof="1"/>
          </a:p>
        </p:txBody>
      </p:sp>
      <p:sp>
        <p:nvSpPr>
          <p:cNvPr id="20" name="文本占位符 19"/>
          <p:cNvSpPr>
            <a:spLocks noGrp="1"/>
          </p:cNvSpPr>
          <p:nvPr>
            <p:ph type="body" sz="quarter" idx="14" hasCustomPrompt="1"/>
          </p:nvPr>
        </p:nvSpPr>
        <p:spPr>
          <a:xfrm>
            <a:off x="5760093" y="4177920"/>
            <a:ext cx="1093785" cy="322685"/>
          </a:xfrm>
        </p:spPr>
        <p:txBody>
          <a:bodyPr lIns="90000" tIns="46800" rIns="90000" bIns="46800" anchor="ctr">
            <a:normAutofit/>
          </a:bodyPr>
          <a:lstStyle>
            <a:lvl1pPr marL="0" indent="0" algn="r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fontAlgn="auto"/>
            <a:r>
              <a:rPr lang="zh-CN" altLang="en-US" strike="noStrike" noProof="1"/>
              <a:t>编辑文本</a:t>
            </a:r>
            <a:endParaRPr lang="zh-CN" altLang="en-US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35553" y="2671923"/>
            <a:ext cx="6072893" cy="930161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5400" spc="600" baseline="0">
                <a:solidFill>
                  <a:schemeClr val="tx1">
                    <a:lumMod val="85000"/>
                    <a:lumOff val="15000"/>
                  </a:schemeClr>
                </a:solidFill>
                <a:ea typeface="汉仪旗黑-85S" pitchFamily="18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35553" y="3689058"/>
            <a:ext cx="6072893" cy="373459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auto"/>
            <a:r>
              <a:rPr lang="zh-CN" altLang="en-US" strike="noStrike" noProof="1"/>
              <a:t>单击此处编辑副标题</a:t>
            </a:r>
            <a:endParaRPr lang="zh-CN" altLang="en-US" strike="noStrike" noProof="1"/>
          </a:p>
        </p:txBody>
      </p:sp>
      <p:grpSp>
        <p:nvGrpSpPr>
          <p:cNvPr id="9" name="组合 8"/>
          <p:cNvGrpSpPr/>
          <p:nvPr userDrawn="1">
            <p:custDataLst>
              <p:tags r:id="rId9"/>
            </p:custDataLst>
          </p:nvPr>
        </p:nvGrpSpPr>
        <p:grpSpPr>
          <a:xfrm>
            <a:off x="7647914" y="3495582"/>
            <a:ext cx="807451" cy="792904"/>
            <a:chOff x="10197219" y="3517776"/>
            <a:chExt cx="1076601" cy="1057221"/>
          </a:xfrm>
          <a:solidFill>
            <a:schemeClr val="accent2"/>
          </a:solidFill>
        </p:grpSpPr>
        <p:sp>
          <p:nvSpPr>
            <p:cNvPr id="10" name="矩形 9"/>
            <p:cNvSpPr/>
            <p:nvPr/>
          </p:nvSpPr>
          <p:spPr>
            <a:xfrm>
              <a:off x="10607744" y="3517776"/>
              <a:ext cx="666076" cy="66607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0197219" y="4157579"/>
              <a:ext cx="417418" cy="41741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43" name="组合 7"/>
          <p:cNvGrpSpPr/>
          <p:nvPr userDrawn="1"/>
        </p:nvGrpSpPr>
        <p:grpSpPr>
          <a:xfrm>
            <a:off x="7878763" y="433388"/>
            <a:ext cx="901700" cy="901700"/>
            <a:chOff x="10504763" y="-597753"/>
            <a:chExt cx="1201704" cy="1201704"/>
          </a:xfrm>
        </p:grpSpPr>
        <p:sp>
          <p:nvSpPr>
            <p:cNvPr id="14" name="任意多边形: 形状 13"/>
            <p:cNvSpPr/>
            <p:nvPr>
              <p:custDataLst>
                <p:tags r:id="rId2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61445" name="图片 1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1189676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412" y="1571631"/>
            <a:ext cx="8139178" cy="404168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2487613"/>
            <a:ext cx="9144000" cy="18827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矩形 10"/>
          <p:cNvSpPr/>
          <p:nvPr userDrawn="1">
            <p:custDataLst>
              <p:tags r:id="rId3"/>
            </p:custDataLst>
          </p:nvPr>
        </p:nvSpPr>
        <p:spPr>
          <a:xfrm>
            <a:off x="8328025" y="4622800"/>
            <a:ext cx="371475" cy="3714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矩形 11"/>
          <p:cNvSpPr/>
          <p:nvPr userDrawn="1">
            <p:custDataLst>
              <p:tags r:id="rId4"/>
            </p:custDataLst>
          </p:nvPr>
        </p:nvSpPr>
        <p:spPr>
          <a:xfrm>
            <a:off x="8091488" y="4994275"/>
            <a:ext cx="231775" cy="233363"/>
          </a:xfrm>
          <a:prstGeom prst="rect">
            <a:avLst/>
          </a:prstGeom>
          <a:solidFill>
            <a:schemeClr val="accent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矩形 6"/>
          <p:cNvSpPr/>
          <p:nvPr userDrawn="1">
            <p:custDataLst>
              <p:tags r:id="rId5"/>
            </p:custDataLst>
          </p:nvPr>
        </p:nvSpPr>
        <p:spPr>
          <a:xfrm>
            <a:off x="963613" y="2098675"/>
            <a:ext cx="7148513" cy="2640013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矩形 7"/>
          <p:cNvSpPr/>
          <p:nvPr userDrawn="1">
            <p:custDataLst>
              <p:tags r:id="rId6"/>
            </p:custDataLst>
          </p:nvPr>
        </p:nvSpPr>
        <p:spPr>
          <a:xfrm>
            <a:off x="777875" y="1619250"/>
            <a:ext cx="371475" cy="3714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矩形 8"/>
          <p:cNvSpPr/>
          <p:nvPr userDrawn="1">
            <p:custDataLst>
              <p:tags r:id="rId7"/>
            </p:custDataLst>
          </p:nvPr>
        </p:nvSpPr>
        <p:spPr>
          <a:xfrm>
            <a:off x="541338" y="1990725"/>
            <a:ext cx="231775" cy="233363"/>
          </a:xfrm>
          <a:prstGeom prst="rect">
            <a:avLst/>
          </a:prstGeom>
          <a:solidFill>
            <a:schemeClr val="accent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62473" name="图片 12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0" y="2490788"/>
            <a:ext cx="2622550" cy="18811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915008" y="3797391"/>
            <a:ext cx="3542942" cy="344489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915007" y="3084048"/>
            <a:ext cx="3542942" cy="647959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00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itchFamily="18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491" name="组合 7"/>
          <p:cNvGrpSpPr/>
          <p:nvPr userDrawn="1"/>
        </p:nvGrpSpPr>
        <p:grpSpPr>
          <a:xfrm>
            <a:off x="-4762" y="857250"/>
            <a:ext cx="9902825" cy="5003800"/>
            <a:chOff x="-9" y="0"/>
            <a:chExt cx="20792" cy="10507"/>
          </a:xfrm>
        </p:grpSpPr>
        <p:grpSp>
          <p:nvGrpSpPr>
            <p:cNvPr id="63492" name="组合 8"/>
            <p:cNvGrpSpPr/>
            <p:nvPr userDrawn="1"/>
          </p:nvGrpSpPr>
          <p:grpSpPr>
            <a:xfrm>
              <a:off x="-9" y="0"/>
              <a:ext cx="1987" cy="1505"/>
              <a:chOff x="-5475" y="-61"/>
              <a:chExt cx="1261620" cy="955805"/>
            </a:xfrm>
          </p:grpSpPr>
          <p:sp>
            <p:nvSpPr>
              <p:cNvPr id="10" name="直角三角形 9"/>
              <p:cNvSpPr/>
              <p:nvPr>
                <p:custDataLst>
                  <p:tags r:id="rId2"/>
                </p:custDataLst>
              </p:nvPr>
            </p:nvSpPr>
            <p:spPr>
              <a:xfrm flipV="1">
                <a:off x="-5475" y="-1"/>
                <a:ext cx="1261620" cy="955745"/>
              </a:xfrm>
              <a:prstGeom prst="rtTriangle">
                <a:avLst/>
              </a:prstGeom>
              <a:solidFill>
                <a:schemeClr val="accent1">
                  <a:alpha val="4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/>
                <a:endParaRPr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1" name="直角三角形 10"/>
              <p:cNvSpPr/>
              <p:nvPr>
                <p:custDataLst>
                  <p:tags r:id="rId3"/>
                </p:custDataLst>
              </p:nvPr>
            </p:nvSpPr>
            <p:spPr>
              <a:xfrm flipV="1">
                <a:off x="-5475" y="-61"/>
                <a:ext cx="1103411" cy="835893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/>
                <a:endParaRPr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grpSp>
          <p:nvGrpSpPr>
            <p:cNvPr id="63495" name="组合 11"/>
            <p:cNvGrpSpPr/>
            <p:nvPr userDrawn="1"/>
          </p:nvGrpSpPr>
          <p:grpSpPr>
            <a:xfrm>
              <a:off x="18349" y="8087"/>
              <a:ext cx="2434" cy="2420"/>
              <a:chOff x="11651622" y="5135282"/>
              <a:chExt cx="1545463" cy="1536385"/>
            </a:xfrm>
          </p:grpSpPr>
          <p:sp>
            <p:nvSpPr>
              <p:cNvPr id="13" name="任意多边形: 形状 12"/>
              <p:cNvSpPr/>
              <p:nvPr>
                <p:custDataLst>
                  <p:tags r:id="rId4"/>
                </p:custDataLst>
              </p:nvPr>
            </p:nvSpPr>
            <p:spPr>
              <a:xfrm rot="2700000">
                <a:off x="11660688" y="5135270"/>
                <a:ext cx="1536385" cy="1536385"/>
              </a:xfrm>
              <a:custGeom>
                <a:avLst/>
                <a:gdLst>
                  <a:gd name="connsiteX0" fmla="*/ 0 w 1536385"/>
                  <a:gd name="connsiteY0" fmla="*/ 0 h 1536385"/>
                  <a:gd name="connsiteX1" fmla="*/ 1536385 w 1536385"/>
                  <a:gd name="connsiteY1" fmla="*/ 1536385 h 1536385"/>
                  <a:gd name="connsiteX2" fmla="*/ 0 w 1536385"/>
                  <a:gd name="connsiteY2" fmla="*/ 1536385 h 1536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36385" h="1536385">
                    <a:moveTo>
                      <a:pt x="0" y="0"/>
                    </a:moveTo>
                    <a:lnTo>
                      <a:pt x="1536385" y="1536385"/>
                    </a:lnTo>
                    <a:lnTo>
                      <a:pt x="0" y="1536385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63497" name="图片 13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6"/>
              <a:stretch>
                <a:fillRect/>
              </a:stretch>
            </p:blipFill>
            <p:spPr>
              <a:xfrm rot="5400000">
                <a:off x="11381303" y="563315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1189676"/>
            <a:ext cx="8139178" cy="331473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02448" y="1571631"/>
            <a:ext cx="3962432" cy="4041680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marR="0" lvl="1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914400" marR="0" lvl="2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371600" marR="0" lvl="3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828800" marR="0" lvl="4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79158" y="1571631"/>
            <a:ext cx="3962432" cy="4041680"/>
          </a:xfrm>
        </p:spPr>
        <p:txBody>
          <a:bodyPr lIns="90170" tIns="46990" rIns="90170" bIns="46990">
            <a:normAutofit/>
          </a:bodyPr>
          <a:lstStyle>
            <a:lvl1pPr marL="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9144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3716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18288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515" name="组合 9"/>
          <p:cNvGrpSpPr/>
          <p:nvPr userDrawn="1"/>
        </p:nvGrpSpPr>
        <p:grpSpPr>
          <a:xfrm>
            <a:off x="-422275" y="1246188"/>
            <a:ext cx="10001250" cy="4330700"/>
            <a:chOff x="-887" y="817"/>
            <a:chExt cx="21001" cy="9093"/>
          </a:xfrm>
        </p:grpSpPr>
        <p:grpSp>
          <p:nvGrpSpPr>
            <p:cNvPr id="64516" name="组合 10"/>
            <p:cNvGrpSpPr/>
            <p:nvPr userDrawn="1"/>
          </p:nvGrpSpPr>
          <p:grpSpPr>
            <a:xfrm>
              <a:off x="-887" y="817"/>
              <a:ext cx="1886" cy="1886"/>
              <a:chOff x="-607130" y="518771"/>
              <a:chExt cx="1197505" cy="1197505"/>
            </a:xfrm>
          </p:grpSpPr>
          <p:sp>
            <p:nvSpPr>
              <p:cNvPr id="20" name="任意多边形: 形状 19"/>
              <p:cNvSpPr/>
              <p:nvPr>
                <p:custDataLst>
                  <p:tags r:id="rId2"/>
                </p:custDataLst>
              </p:nvPr>
            </p:nvSpPr>
            <p:spPr>
              <a:xfrm rot="13500000">
                <a:off x="-607130" y="518759"/>
                <a:ext cx="1197505" cy="1197505"/>
              </a:xfrm>
              <a:custGeom>
                <a:avLst/>
                <a:gdLst>
                  <a:gd name="connsiteX0" fmla="*/ 1197505 w 1197505"/>
                  <a:gd name="connsiteY0" fmla="*/ 1197505 h 1197505"/>
                  <a:gd name="connsiteX1" fmla="*/ 0 w 1197505"/>
                  <a:gd name="connsiteY1" fmla="*/ 1197505 h 1197505"/>
                  <a:gd name="connsiteX2" fmla="*/ 0 w 1197505"/>
                  <a:gd name="connsiteY2" fmla="*/ 0 h 119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7505" h="1197505">
                    <a:moveTo>
                      <a:pt x="1197505" y="1197505"/>
                    </a:moveTo>
                    <a:lnTo>
                      <a:pt x="0" y="119750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64518" name="图片 18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4"/>
              <a:stretch>
                <a:fillRect/>
              </a:stretch>
            </p:blipFill>
            <p:spPr>
              <a:xfrm rot="-5400000">
                <a:off x="-281642" y="847205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64519" name="组合 11"/>
            <p:cNvGrpSpPr/>
            <p:nvPr userDrawn="1"/>
          </p:nvGrpSpPr>
          <p:grpSpPr>
            <a:xfrm>
              <a:off x="18216" y="8012"/>
              <a:ext cx="1899" cy="1899"/>
              <a:chOff x="11567189" y="5087518"/>
              <a:chExt cx="1205553" cy="1205553"/>
            </a:xfrm>
          </p:grpSpPr>
          <p:sp>
            <p:nvSpPr>
              <p:cNvPr id="22" name="任意多边形: 形状 21"/>
              <p:cNvSpPr/>
              <p:nvPr>
                <p:custDataLst>
                  <p:tags r:id="rId5"/>
                </p:custDataLst>
              </p:nvPr>
            </p:nvSpPr>
            <p:spPr>
              <a:xfrm rot="2700000">
                <a:off x="11567177" y="5087506"/>
                <a:ext cx="1205553" cy="1205553"/>
              </a:xfrm>
              <a:custGeom>
                <a:avLst/>
                <a:gdLst>
                  <a:gd name="connsiteX0" fmla="*/ 0 w 1205553"/>
                  <a:gd name="connsiteY0" fmla="*/ 0 h 1205553"/>
                  <a:gd name="connsiteX1" fmla="*/ 1205553 w 1205553"/>
                  <a:gd name="connsiteY1" fmla="*/ 1205553 h 1205553"/>
                  <a:gd name="connsiteX2" fmla="*/ 1 w 1205553"/>
                  <a:gd name="connsiteY2" fmla="*/ 1205552 h 120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5553" h="1205553">
                    <a:moveTo>
                      <a:pt x="0" y="0"/>
                    </a:moveTo>
                    <a:lnTo>
                      <a:pt x="1205553" y="1205553"/>
                    </a:lnTo>
                    <a:lnTo>
                      <a:pt x="1" y="1205552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64521" name="图片 15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4"/>
              <a:stretch>
                <a:fillRect/>
              </a:stretch>
            </p:blipFill>
            <p:spPr>
              <a:xfrm rot="5400000">
                <a:off x="11378345" y="541997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1189676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502448" y="1571631"/>
            <a:ext cx="3962432" cy="285752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/>
              <a:t>单击此处编辑文本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2444" y="1912144"/>
            <a:ext cx="3962400" cy="370106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76813" y="1571631"/>
            <a:ext cx="3962432" cy="285752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strike="noStrike" noProof="1">
                <a:sym typeface="+mn-ea"/>
              </a:rPr>
              <a:t>单击此处编辑文本</a:t>
            </a:r>
            <a:endParaRPr strike="noStrike" noProof="1"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76813" y="1912144"/>
            <a:ext cx="3962432" cy="370106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>
            <p:custDataLst>
              <p:tags r:id="rId2"/>
            </p:custDataLst>
          </p:nvPr>
        </p:nvSpPr>
        <p:spPr>
          <a:xfrm>
            <a:off x="0" y="857250"/>
            <a:ext cx="2932113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>
            <a:off x="481013" y="1265238"/>
            <a:ext cx="2933700" cy="47355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0245" name="图片 6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79425" y="1265238"/>
            <a:ext cx="2932113" cy="47355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70194" y="1189673"/>
            <a:ext cx="5071395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>
            <p:custDataLst>
              <p:tags r:id="rId2"/>
            </p:custDataLst>
          </p:nvPr>
        </p:nvSpPr>
        <p:spPr>
          <a:xfrm>
            <a:off x="0" y="857250"/>
            <a:ext cx="2932113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>
            <a:off x="481013" y="1265238"/>
            <a:ext cx="2933700" cy="47355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65541" name="图片 6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79425" y="1265238"/>
            <a:ext cx="2932113" cy="47355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70194" y="1189673"/>
            <a:ext cx="5071395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87" name="组合 7"/>
          <p:cNvGrpSpPr/>
          <p:nvPr userDrawn="1"/>
        </p:nvGrpSpPr>
        <p:grpSpPr>
          <a:xfrm>
            <a:off x="-422275" y="1246188"/>
            <a:ext cx="10001250" cy="4330700"/>
            <a:chOff x="-887" y="817"/>
            <a:chExt cx="21001" cy="9093"/>
          </a:xfrm>
        </p:grpSpPr>
        <p:grpSp>
          <p:nvGrpSpPr>
            <p:cNvPr id="67588" name="组合 8"/>
            <p:cNvGrpSpPr/>
            <p:nvPr userDrawn="1"/>
          </p:nvGrpSpPr>
          <p:grpSpPr>
            <a:xfrm>
              <a:off x="-887" y="817"/>
              <a:ext cx="1886" cy="1886"/>
              <a:chOff x="-607130" y="518771"/>
              <a:chExt cx="1197505" cy="1197505"/>
            </a:xfrm>
          </p:grpSpPr>
          <p:sp>
            <p:nvSpPr>
              <p:cNvPr id="20" name="任意多边形: 形状 19"/>
              <p:cNvSpPr/>
              <p:nvPr>
                <p:custDataLst>
                  <p:tags r:id="rId2"/>
                </p:custDataLst>
              </p:nvPr>
            </p:nvSpPr>
            <p:spPr>
              <a:xfrm rot="13500000">
                <a:off x="-607130" y="518759"/>
                <a:ext cx="1197505" cy="1197505"/>
              </a:xfrm>
              <a:custGeom>
                <a:avLst/>
                <a:gdLst>
                  <a:gd name="connsiteX0" fmla="*/ 1197505 w 1197505"/>
                  <a:gd name="connsiteY0" fmla="*/ 1197505 h 1197505"/>
                  <a:gd name="connsiteX1" fmla="*/ 0 w 1197505"/>
                  <a:gd name="connsiteY1" fmla="*/ 1197505 h 1197505"/>
                  <a:gd name="connsiteX2" fmla="*/ 0 w 1197505"/>
                  <a:gd name="connsiteY2" fmla="*/ 0 h 119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7505" h="1197505">
                    <a:moveTo>
                      <a:pt x="1197505" y="1197505"/>
                    </a:moveTo>
                    <a:lnTo>
                      <a:pt x="0" y="119750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67590" name="图片 18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4"/>
              <a:stretch>
                <a:fillRect/>
              </a:stretch>
            </p:blipFill>
            <p:spPr>
              <a:xfrm rot="-5400000">
                <a:off x="-281642" y="847205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67591" name="组合 9"/>
            <p:cNvGrpSpPr/>
            <p:nvPr userDrawn="1"/>
          </p:nvGrpSpPr>
          <p:grpSpPr>
            <a:xfrm>
              <a:off x="18216" y="8012"/>
              <a:ext cx="1899" cy="1899"/>
              <a:chOff x="11567189" y="5087518"/>
              <a:chExt cx="1205553" cy="1205553"/>
            </a:xfrm>
          </p:grpSpPr>
          <p:sp>
            <p:nvSpPr>
              <p:cNvPr id="22" name="任意多边形: 形状 21"/>
              <p:cNvSpPr/>
              <p:nvPr>
                <p:custDataLst>
                  <p:tags r:id="rId5"/>
                </p:custDataLst>
              </p:nvPr>
            </p:nvSpPr>
            <p:spPr>
              <a:xfrm rot="2700000">
                <a:off x="11567177" y="5087506"/>
                <a:ext cx="1205553" cy="1205553"/>
              </a:xfrm>
              <a:custGeom>
                <a:avLst/>
                <a:gdLst>
                  <a:gd name="connsiteX0" fmla="*/ 0 w 1205553"/>
                  <a:gd name="connsiteY0" fmla="*/ 0 h 1205553"/>
                  <a:gd name="connsiteX1" fmla="*/ 1205553 w 1205553"/>
                  <a:gd name="connsiteY1" fmla="*/ 1205553 h 1205553"/>
                  <a:gd name="connsiteX2" fmla="*/ 1 w 1205553"/>
                  <a:gd name="connsiteY2" fmla="*/ 1205552 h 120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5553" h="1205553">
                    <a:moveTo>
                      <a:pt x="0" y="0"/>
                    </a:moveTo>
                    <a:lnTo>
                      <a:pt x="1205553" y="1205553"/>
                    </a:lnTo>
                    <a:lnTo>
                      <a:pt x="1" y="1205552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67593" name="图片 15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4"/>
              <a:stretch>
                <a:fillRect/>
              </a:stretch>
            </p:blipFill>
            <p:spPr>
              <a:xfrm rot="5400000">
                <a:off x="11378345" y="541997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48" y="1189676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02448" y="1571631"/>
            <a:ext cx="3962432" cy="404168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 fontAlgn="auto"/>
            <a:endParaRPr strike="noStrike" noProof="1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679194" y="1571631"/>
            <a:ext cx="3962432" cy="404168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9EFD9D74-47D9-4702-A33C-335B63B48DBF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FABC47A4-756D-490B-A52F-7D9E2C9FC05F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611" name="组合 6"/>
          <p:cNvGrpSpPr/>
          <p:nvPr userDrawn="1"/>
        </p:nvGrpSpPr>
        <p:grpSpPr>
          <a:xfrm>
            <a:off x="-422275" y="1246188"/>
            <a:ext cx="10001250" cy="4330700"/>
            <a:chOff x="-887" y="817"/>
            <a:chExt cx="21001" cy="9093"/>
          </a:xfrm>
        </p:grpSpPr>
        <p:grpSp>
          <p:nvGrpSpPr>
            <p:cNvPr id="68612" name="组合 7"/>
            <p:cNvGrpSpPr/>
            <p:nvPr userDrawn="1"/>
          </p:nvGrpSpPr>
          <p:grpSpPr>
            <a:xfrm>
              <a:off x="-887" y="817"/>
              <a:ext cx="1886" cy="1886"/>
              <a:chOff x="-607130" y="518771"/>
              <a:chExt cx="1197505" cy="1197505"/>
            </a:xfrm>
          </p:grpSpPr>
          <p:sp>
            <p:nvSpPr>
              <p:cNvPr id="20" name="任意多边形: 形状 19"/>
              <p:cNvSpPr/>
              <p:nvPr>
                <p:custDataLst>
                  <p:tags r:id="rId2"/>
                </p:custDataLst>
              </p:nvPr>
            </p:nvSpPr>
            <p:spPr>
              <a:xfrm rot="13500000">
                <a:off x="-607130" y="518759"/>
                <a:ext cx="1197505" cy="1197505"/>
              </a:xfrm>
              <a:custGeom>
                <a:avLst/>
                <a:gdLst>
                  <a:gd name="connsiteX0" fmla="*/ 1197505 w 1197505"/>
                  <a:gd name="connsiteY0" fmla="*/ 1197505 h 1197505"/>
                  <a:gd name="connsiteX1" fmla="*/ 0 w 1197505"/>
                  <a:gd name="connsiteY1" fmla="*/ 1197505 h 1197505"/>
                  <a:gd name="connsiteX2" fmla="*/ 0 w 1197505"/>
                  <a:gd name="connsiteY2" fmla="*/ 0 h 119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7505" h="1197505">
                    <a:moveTo>
                      <a:pt x="1197505" y="1197505"/>
                    </a:moveTo>
                    <a:lnTo>
                      <a:pt x="0" y="119750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68614" name="图片 18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4"/>
              <a:stretch>
                <a:fillRect/>
              </a:stretch>
            </p:blipFill>
            <p:spPr>
              <a:xfrm rot="-5400000">
                <a:off x="-281642" y="847205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68615" name="组合 8"/>
            <p:cNvGrpSpPr/>
            <p:nvPr userDrawn="1"/>
          </p:nvGrpSpPr>
          <p:grpSpPr>
            <a:xfrm>
              <a:off x="18216" y="8012"/>
              <a:ext cx="1899" cy="1899"/>
              <a:chOff x="11567189" y="5087518"/>
              <a:chExt cx="1205553" cy="1205553"/>
            </a:xfrm>
          </p:grpSpPr>
          <p:sp>
            <p:nvSpPr>
              <p:cNvPr id="22" name="任意多边形: 形状 21"/>
              <p:cNvSpPr/>
              <p:nvPr>
                <p:custDataLst>
                  <p:tags r:id="rId5"/>
                </p:custDataLst>
              </p:nvPr>
            </p:nvSpPr>
            <p:spPr>
              <a:xfrm rot="2700000">
                <a:off x="11567177" y="5087506"/>
                <a:ext cx="1205553" cy="1205553"/>
              </a:xfrm>
              <a:custGeom>
                <a:avLst/>
                <a:gdLst>
                  <a:gd name="connsiteX0" fmla="*/ 0 w 1205553"/>
                  <a:gd name="connsiteY0" fmla="*/ 0 h 1205553"/>
                  <a:gd name="connsiteX1" fmla="*/ 1205553 w 1205553"/>
                  <a:gd name="connsiteY1" fmla="*/ 1205553 h 1205553"/>
                  <a:gd name="connsiteX2" fmla="*/ 1 w 1205553"/>
                  <a:gd name="connsiteY2" fmla="*/ 1205552 h 120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5553" h="1205553">
                    <a:moveTo>
                      <a:pt x="0" y="0"/>
                    </a:moveTo>
                    <a:lnTo>
                      <a:pt x="1205553" y="1205553"/>
                    </a:lnTo>
                    <a:lnTo>
                      <a:pt x="1" y="1205552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68617" name="图片 15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4"/>
              <a:stretch>
                <a:fillRect/>
              </a:stretch>
            </p:blipFill>
            <p:spPr>
              <a:xfrm rot="5400000">
                <a:off x="11378345" y="541997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928351" y="1571631"/>
            <a:ext cx="713238" cy="4041680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02444" y="1571625"/>
            <a:ext cx="7371076" cy="4041680"/>
          </a:xfrm>
        </p:spPr>
        <p:txBody>
          <a:bodyPr vert="eaVert"/>
          <a:lstStyle>
            <a:lvl1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635" name="组合 7"/>
          <p:cNvGrpSpPr/>
          <p:nvPr userDrawn="1"/>
        </p:nvGrpSpPr>
        <p:grpSpPr>
          <a:xfrm>
            <a:off x="7878763" y="433388"/>
            <a:ext cx="901700" cy="901700"/>
            <a:chOff x="10504763" y="-597753"/>
            <a:chExt cx="1201704" cy="1201704"/>
          </a:xfrm>
        </p:grpSpPr>
        <p:sp>
          <p:nvSpPr>
            <p:cNvPr id="14" name="任意多边形: 形状 13"/>
            <p:cNvSpPr/>
            <p:nvPr>
              <p:custDataLst>
                <p:tags r:id="rId2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69637" name="图片 1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502448" y="1571631"/>
            <a:ext cx="8139178" cy="404168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659" name="组合 5"/>
          <p:cNvGrpSpPr/>
          <p:nvPr userDrawn="1"/>
        </p:nvGrpSpPr>
        <p:grpSpPr>
          <a:xfrm>
            <a:off x="3951288" y="5294313"/>
            <a:ext cx="1241425" cy="1239837"/>
            <a:chOff x="5269393" y="5915716"/>
            <a:chExt cx="1653212" cy="1653213"/>
          </a:xfrm>
        </p:grpSpPr>
        <p:sp>
          <p:nvSpPr>
            <p:cNvPr id="7" name="任意多边形: 形状 6"/>
            <p:cNvSpPr/>
            <p:nvPr>
              <p:custDataLst>
                <p:tags r:id="rId2"/>
              </p:custDataLst>
            </p:nvPr>
          </p:nvSpPr>
          <p:spPr>
            <a:xfrm rot="8100000">
              <a:off x="5269393" y="5915716"/>
              <a:ext cx="1653212" cy="1653213"/>
            </a:xfrm>
            <a:custGeom>
              <a:avLst/>
              <a:gdLst>
                <a:gd name="connsiteX0" fmla="*/ 0 w 1653212"/>
                <a:gd name="connsiteY0" fmla="*/ 1653213 h 1653213"/>
                <a:gd name="connsiteX1" fmla="*/ 0 w 1653212"/>
                <a:gd name="connsiteY1" fmla="*/ 0 h 1653213"/>
                <a:gd name="connsiteX2" fmla="*/ 1653212 w 1653212"/>
                <a:gd name="connsiteY2" fmla="*/ 1653213 h 1653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53212" h="1653213">
                  <a:moveTo>
                    <a:pt x="0" y="1653213"/>
                  </a:moveTo>
                  <a:lnTo>
                    <a:pt x="0" y="0"/>
                  </a:lnTo>
                  <a:lnTo>
                    <a:pt x="1653212" y="1653213"/>
                  </a:lnTo>
                  <a:close/>
                </a:path>
              </a:pathLst>
            </a:custGeom>
            <a:noFill/>
            <a:ln w="2540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70661" name="图片 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 rot="10800000">
              <a:off x="5555385" y="6317385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70662" name="组合 8"/>
          <p:cNvGrpSpPr/>
          <p:nvPr userDrawn="1"/>
        </p:nvGrpSpPr>
        <p:grpSpPr>
          <a:xfrm>
            <a:off x="2062163" y="2370138"/>
            <a:ext cx="609600" cy="604837"/>
            <a:chOff x="2750213" y="2016254"/>
            <a:chExt cx="811134" cy="806524"/>
          </a:xfrm>
        </p:grpSpPr>
        <p:sp>
          <p:nvSpPr>
            <p:cNvPr id="10" name="矩形 9"/>
            <p:cNvSpPr/>
            <p:nvPr>
              <p:custDataLst>
                <p:tags r:id="rId5"/>
              </p:custDataLst>
            </p:nvPr>
          </p:nvSpPr>
          <p:spPr>
            <a:xfrm>
              <a:off x="3065538" y="2016254"/>
              <a:ext cx="495809" cy="495809"/>
            </a:xfrm>
            <a:prstGeom prst="rect">
              <a:avLst/>
            </a:prstGeom>
            <a:solidFill>
              <a:schemeClr val="accent1">
                <a:alpha val="7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1" name="矩形 10"/>
            <p:cNvSpPr/>
            <p:nvPr>
              <p:custDataLst>
                <p:tags r:id="rId6"/>
              </p:custDataLst>
            </p:nvPr>
          </p:nvSpPr>
          <p:spPr>
            <a:xfrm>
              <a:off x="2750213" y="2512063"/>
              <a:ext cx="310715" cy="310715"/>
            </a:xfrm>
            <a:prstGeom prst="rect">
              <a:avLst/>
            </a:prstGeom>
            <a:solidFill>
              <a:schemeClr val="accent1"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2" name="矩形 11"/>
          <p:cNvSpPr/>
          <p:nvPr userDrawn="1">
            <p:custDataLst>
              <p:tags r:id="rId7"/>
            </p:custDataLst>
          </p:nvPr>
        </p:nvSpPr>
        <p:spPr>
          <a:xfrm>
            <a:off x="6516688" y="3790950"/>
            <a:ext cx="233363" cy="2333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571127" y="2551220"/>
            <a:ext cx="4001744" cy="900247"/>
          </a:xfrm>
        </p:spPr>
        <p:txBody>
          <a:bodyPr vert="horz" lIns="90000" tIns="46800" rIns="90000" bIns="468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7800" b="1" i="0" u="none" strike="noStrike" kern="1200" cap="none" spc="6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itchFamily="18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编辑标题</a:t>
            </a:r>
            <a:endParaRPr strike="noStrike" noProof="1">
              <a:sym typeface="+mn-ea"/>
            </a:endParaRPr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3" hasCustomPrompt="1"/>
          </p:nvPr>
        </p:nvSpPr>
        <p:spPr>
          <a:xfrm>
            <a:off x="2571127" y="3586169"/>
            <a:ext cx="4015978" cy="371858"/>
          </a:xfrm>
        </p:spPr>
        <p:txBody>
          <a:bodyPr>
            <a:normAutofit/>
          </a:bodyPr>
          <a:lstStyle>
            <a:lvl1pPr marL="0" indent="0" algn="ctr">
              <a:buNone/>
              <a:defRPr sz="2000" spc="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fontAlgn="auto"/>
            <a:r>
              <a:rPr lang="zh-CN" altLang="en-US" strike="noStrike" noProof="1"/>
              <a:t>单击此处编辑副标题内容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683" name="组合 5"/>
          <p:cNvGrpSpPr/>
          <p:nvPr userDrawn="1"/>
        </p:nvGrpSpPr>
        <p:grpSpPr>
          <a:xfrm>
            <a:off x="-4762" y="857250"/>
            <a:ext cx="946150" cy="715963"/>
            <a:chOff x="-5475" y="-1"/>
            <a:chExt cx="1261620" cy="955745"/>
          </a:xfrm>
        </p:grpSpPr>
        <p:sp>
          <p:nvSpPr>
            <p:cNvPr id="9" name="直角三角形 8"/>
            <p:cNvSpPr/>
            <p:nvPr>
              <p:custDataLst>
                <p:tags r:id="rId2"/>
              </p:custDataLst>
            </p:nvPr>
          </p:nvSpPr>
          <p:spPr>
            <a:xfrm flipV="1">
              <a:off x="-5475" y="-1"/>
              <a:ext cx="1261620" cy="955745"/>
            </a:xfrm>
            <a:prstGeom prst="rtTriangle">
              <a:avLst/>
            </a:prstGeom>
            <a:solidFill>
              <a:schemeClr val="accent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0" name="直角三角形 9"/>
            <p:cNvSpPr/>
            <p:nvPr>
              <p:custDataLst>
                <p:tags r:id="rId3"/>
              </p:custDataLst>
            </p:nvPr>
          </p:nvSpPr>
          <p:spPr>
            <a:xfrm flipV="1">
              <a:off x="-5475" y="-1"/>
              <a:ext cx="1103411" cy="835893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5" name="Freeform 9"/>
          <p:cNvSpPr/>
          <p:nvPr userDrawn="1">
            <p:custDataLst>
              <p:tags r:id="rId4"/>
            </p:custDataLst>
          </p:nvPr>
        </p:nvSpPr>
        <p:spPr>
          <a:xfrm>
            <a:off x="8281988" y="4073525"/>
            <a:ext cx="846138" cy="169068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1687" name="图片 15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 rot="5400000">
            <a:off x="8320088" y="4708525"/>
            <a:ext cx="1071562" cy="536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628650" y="1452995"/>
            <a:ext cx="7886700" cy="405363"/>
          </a:xfrm>
        </p:spPr>
        <p:txBody>
          <a:bodyPr>
            <a:normAutofit/>
          </a:bodyPr>
          <a:lstStyle>
            <a:lvl1pPr>
              <a:defRPr sz="2200" b="1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单击此处添加标题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微软雅黑" panose="020B0503020204020204" charset="-122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微软雅黑" panose="020B0503020204020204" charset="-122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219075" y="1085850"/>
            <a:ext cx="8705850" cy="4686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" name="Freeform 7"/>
          <p:cNvSpPr/>
          <p:nvPr userDrawn="1">
            <p:custDataLst>
              <p:tags r:id="rId3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2709" name="图片 16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 userDrawn="1">
            <p:custDataLst>
              <p:tags r:id="rId6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2711" name="图片 20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5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61200" y="1794150"/>
            <a:ext cx="7219800" cy="542700"/>
          </a:xfr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3200" b="1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7" name="内容占位符 6"/>
          <p:cNvSpPr>
            <a:spLocks noGrp="1"/>
          </p:cNvSpPr>
          <p:nvPr>
            <p:ph sz="quarter" idx="13" hasCustomPrompt="1"/>
          </p:nvPr>
        </p:nvSpPr>
        <p:spPr>
          <a:xfrm>
            <a:off x="960835" y="2479950"/>
            <a:ext cx="7219950" cy="2583900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单击此处添加文本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>
            <p:custDataLst>
              <p:tags r:id="rId2"/>
            </p:custDataLst>
          </p:nvPr>
        </p:nvSpPr>
        <p:spPr>
          <a:xfrm>
            <a:off x="0" y="857250"/>
            <a:ext cx="3617913" cy="51435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grpSp>
        <p:nvGrpSpPr>
          <p:cNvPr id="73732" name="组合 11"/>
          <p:cNvGrpSpPr/>
          <p:nvPr userDrawn="1"/>
        </p:nvGrpSpPr>
        <p:grpSpPr>
          <a:xfrm flipH="1">
            <a:off x="155575" y="5072063"/>
            <a:ext cx="760413" cy="755650"/>
            <a:chOff x="267875" y="162991"/>
            <a:chExt cx="811134" cy="806524"/>
          </a:xfrm>
        </p:grpSpPr>
        <p:sp>
          <p:nvSpPr>
            <p:cNvPr id="14" name="矩形 13"/>
            <p:cNvSpPr/>
            <p:nvPr>
              <p:custDataLst>
                <p:tags r:id="rId3"/>
              </p:custDataLst>
            </p:nvPr>
          </p:nvSpPr>
          <p:spPr>
            <a:xfrm>
              <a:off x="583200" y="162991"/>
              <a:ext cx="495809" cy="495809"/>
            </a:xfrm>
            <a:prstGeom prst="rect">
              <a:avLst/>
            </a:prstGeom>
            <a:solidFill>
              <a:schemeClr val="accent1">
                <a:alpha val="7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5" name="矩形 14"/>
            <p:cNvSpPr/>
            <p:nvPr>
              <p:custDataLst>
                <p:tags r:id="rId4"/>
              </p:custDataLst>
            </p:nvPr>
          </p:nvSpPr>
          <p:spPr>
            <a:xfrm>
              <a:off x="267875" y="658800"/>
              <a:ext cx="310715" cy="310715"/>
            </a:xfrm>
            <a:prstGeom prst="rect">
              <a:avLst/>
            </a:prstGeom>
            <a:solidFill>
              <a:schemeClr val="accent1"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2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437198" y="1434941"/>
            <a:ext cx="2969895" cy="661511"/>
          </a:xfrm>
        </p:spPr>
        <p:txBody>
          <a:bodyPr anchor="ctr">
            <a:normAutofit/>
          </a:bodyPr>
          <a:lstStyle>
            <a:lvl1pPr>
              <a:defRPr sz="32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单击编辑标题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</p:nvPr>
        </p:nvSpPr>
        <p:spPr>
          <a:xfrm>
            <a:off x="440055" y="2180273"/>
            <a:ext cx="2967514" cy="3069908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Aft>
                <a:spcPts val="1000"/>
              </a:spcAft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</p:nvPr>
        </p:nvSpPr>
        <p:spPr>
          <a:xfrm>
            <a:off x="3825900" y="1434704"/>
            <a:ext cx="4860000" cy="3815953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6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7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>
            <p:custDataLst>
              <p:tags r:id="rId2"/>
            </p:custDataLst>
          </p:nvPr>
        </p:nvSpPr>
        <p:spPr>
          <a:xfrm>
            <a:off x="0" y="857250"/>
            <a:ext cx="9144000" cy="199866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grpSp>
        <p:nvGrpSpPr>
          <p:cNvPr id="74756" name="组合 7"/>
          <p:cNvGrpSpPr/>
          <p:nvPr userDrawn="1"/>
        </p:nvGrpSpPr>
        <p:grpSpPr>
          <a:xfrm>
            <a:off x="7878763" y="425450"/>
            <a:ext cx="901700" cy="901700"/>
            <a:chOff x="10504763" y="-597753"/>
            <a:chExt cx="1201704" cy="1201704"/>
          </a:xfrm>
        </p:grpSpPr>
        <p:sp>
          <p:nvSpPr>
            <p:cNvPr id="17" name="任意多边形: 形状 16"/>
            <p:cNvSpPr/>
            <p:nvPr>
              <p:custDataLst>
                <p:tags r:id="rId3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74758" name="图片 15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 userDrawn="1">
            <p:ph type="title"/>
          </p:nvPr>
        </p:nvSpPr>
        <p:spPr>
          <a:xfrm>
            <a:off x="459000" y="1443150"/>
            <a:ext cx="8232300" cy="469800"/>
          </a:xfrm>
        </p:spPr>
        <p:txBody>
          <a:bodyPr anchor="ctr"/>
          <a:lstStyle>
            <a:lvl1pPr algn="ctr">
              <a:defRPr sz="36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</p:nvPr>
        </p:nvSpPr>
        <p:spPr>
          <a:xfrm>
            <a:off x="459000" y="2101950"/>
            <a:ext cx="8231981" cy="621000"/>
          </a:xfrm>
        </p:spPr>
        <p:txBody>
          <a:bodyPr>
            <a:normAutofit/>
          </a:bodyPr>
          <a:lstStyle>
            <a:lvl1pPr algn="ctr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</p:nvPr>
        </p:nvSpPr>
        <p:spPr>
          <a:xfrm>
            <a:off x="459581" y="2963250"/>
            <a:ext cx="8224200" cy="25731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6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7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8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779" name="组合 7"/>
          <p:cNvGrpSpPr/>
          <p:nvPr userDrawn="1"/>
        </p:nvGrpSpPr>
        <p:grpSpPr>
          <a:xfrm>
            <a:off x="7878763" y="433388"/>
            <a:ext cx="901700" cy="901700"/>
            <a:chOff x="10504763" y="-597753"/>
            <a:chExt cx="1201704" cy="1201704"/>
          </a:xfrm>
        </p:grpSpPr>
        <p:sp>
          <p:nvSpPr>
            <p:cNvPr id="14" name="任意多边形: 形状 13"/>
            <p:cNvSpPr/>
            <p:nvPr>
              <p:custDataLst>
                <p:tags r:id="rId2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75781" name="图片 1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3" name="矩形 12"/>
          <p:cNvSpPr/>
          <p:nvPr userDrawn="1">
            <p:custDataLst>
              <p:tags r:id="rId5"/>
            </p:custDataLst>
          </p:nvPr>
        </p:nvSpPr>
        <p:spPr>
          <a:xfrm>
            <a:off x="0" y="4638675"/>
            <a:ext cx="9144000" cy="13716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 userDrawn="1">
            <p:ph type="title"/>
          </p:nvPr>
        </p:nvSpPr>
        <p:spPr>
          <a:xfrm>
            <a:off x="453600" y="1359450"/>
            <a:ext cx="8232300" cy="423900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32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内容占位符 6"/>
          <p:cNvSpPr>
            <a:spLocks noGrp="1"/>
          </p:cNvSpPr>
          <p:nvPr userDrawn="1">
            <p:ph sz="quarter" idx="13"/>
          </p:nvPr>
        </p:nvSpPr>
        <p:spPr>
          <a:xfrm>
            <a:off x="453628" y="2118150"/>
            <a:ext cx="8243100" cy="24084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9" name="文本占位符 8"/>
          <p:cNvSpPr>
            <a:spLocks noGrp="1"/>
          </p:cNvSpPr>
          <p:nvPr userDrawn="1">
            <p:ph type="body" sz="quarter" idx="14"/>
          </p:nvPr>
        </p:nvSpPr>
        <p:spPr>
          <a:xfrm>
            <a:off x="445500" y="4742550"/>
            <a:ext cx="8251200" cy="758700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6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7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8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803" name="组合 5"/>
          <p:cNvGrpSpPr/>
          <p:nvPr userDrawn="1"/>
        </p:nvGrpSpPr>
        <p:grpSpPr>
          <a:xfrm>
            <a:off x="8667750" y="4673600"/>
            <a:ext cx="903288" cy="903288"/>
            <a:chOff x="11567024" y="5087916"/>
            <a:chExt cx="1204758" cy="1204758"/>
          </a:xfrm>
        </p:grpSpPr>
        <p:sp>
          <p:nvSpPr>
            <p:cNvPr id="19" name="任意多边形: 形状 18"/>
            <p:cNvSpPr/>
            <p:nvPr>
              <p:custDataLst>
                <p:tags r:id="rId2"/>
              </p:custDataLst>
            </p:nvPr>
          </p:nvSpPr>
          <p:spPr>
            <a:xfrm rot="2700000">
              <a:off x="11567024" y="5087916"/>
              <a:ext cx="1204758" cy="1204758"/>
            </a:xfrm>
            <a:custGeom>
              <a:avLst/>
              <a:gdLst>
                <a:gd name="connsiteX0" fmla="*/ 0 w 1204758"/>
                <a:gd name="connsiteY0" fmla="*/ 0 h 1204758"/>
                <a:gd name="connsiteX1" fmla="*/ 1204758 w 1204758"/>
                <a:gd name="connsiteY1" fmla="*/ 1204758 h 1204758"/>
                <a:gd name="connsiteX2" fmla="*/ 1 w 1204758"/>
                <a:gd name="connsiteY2" fmla="*/ 1204757 h 1204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4758" h="1204758">
                  <a:moveTo>
                    <a:pt x="0" y="0"/>
                  </a:moveTo>
                  <a:lnTo>
                    <a:pt x="1204758" y="1204758"/>
                  </a:lnTo>
                  <a:lnTo>
                    <a:pt x="1" y="1204757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76805" name="图片 1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 rot="5400000">
              <a:off x="11367328" y="5419974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5" name="矩形 14"/>
          <p:cNvSpPr/>
          <p:nvPr userDrawn="1">
            <p:custDataLst>
              <p:tags r:id="rId5"/>
            </p:custDataLst>
          </p:nvPr>
        </p:nvSpPr>
        <p:spPr>
          <a:xfrm>
            <a:off x="0" y="857250"/>
            <a:ext cx="9144000" cy="6858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 fontAlgn="base">
              <a:buClrTx/>
              <a:buSzTx/>
              <a:buFontTx/>
            </a:pPr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Viner Hand ITC" panose="03070502030502020203" charset="0"/>
              <a:cs typeface="Viner Hand ITC" panose="03070502030502020203" charset="0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 userDrawn="1">
            <p:ph type="title"/>
          </p:nvPr>
        </p:nvSpPr>
        <p:spPr>
          <a:xfrm>
            <a:off x="434700" y="1035450"/>
            <a:ext cx="8278200" cy="33147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内容占位符 6"/>
          <p:cNvSpPr>
            <a:spLocks noGrp="1"/>
          </p:cNvSpPr>
          <p:nvPr userDrawn="1">
            <p:ph sz="quarter" idx="13"/>
          </p:nvPr>
        </p:nvSpPr>
        <p:spPr>
          <a:xfrm>
            <a:off x="434700" y="2104650"/>
            <a:ext cx="4006800" cy="2170800"/>
          </a:xfrm>
        </p:spPr>
        <p:txBody>
          <a:bodyPr/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</p:nvPr>
        </p:nvSpPr>
        <p:spPr>
          <a:xfrm>
            <a:off x="4681800" y="2104650"/>
            <a:ext cx="4025700" cy="21708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11" name="文本占位符 10"/>
          <p:cNvSpPr>
            <a:spLocks noGrp="1"/>
          </p:cNvSpPr>
          <p:nvPr userDrawn="1">
            <p:ph type="body" sz="quarter" idx="15"/>
          </p:nvPr>
        </p:nvSpPr>
        <p:spPr>
          <a:xfrm>
            <a:off x="429300" y="4469850"/>
            <a:ext cx="4006800" cy="5859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13" name="文本占位符 12"/>
          <p:cNvSpPr>
            <a:spLocks noGrp="1"/>
          </p:cNvSpPr>
          <p:nvPr userDrawn="1">
            <p:ph type="body" sz="quarter" idx="16"/>
          </p:nvPr>
        </p:nvSpPr>
        <p:spPr>
          <a:xfrm>
            <a:off x="4689900" y="4467150"/>
            <a:ext cx="4025700" cy="5859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6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7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8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 userDrawn="1">
            <p:custDataLst>
              <p:tags r:id="rId2"/>
            </p:custDataLst>
          </p:nvPr>
        </p:nvSpPr>
        <p:spPr>
          <a:xfrm>
            <a:off x="0" y="1576388"/>
            <a:ext cx="9144000" cy="3705225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grpSp>
        <p:nvGrpSpPr>
          <p:cNvPr id="77828" name="组合 7"/>
          <p:cNvGrpSpPr/>
          <p:nvPr userDrawn="1"/>
        </p:nvGrpSpPr>
        <p:grpSpPr>
          <a:xfrm>
            <a:off x="-550862" y="2855913"/>
            <a:ext cx="1144587" cy="1146175"/>
            <a:chOff x="-777867" y="2665679"/>
            <a:chExt cx="1526642" cy="1526642"/>
          </a:xfrm>
        </p:grpSpPr>
        <p:sp>
          <p:nvSpPr>
            <p:cNvPr id="22" name="任意多边形: 形状 21"/>
            <p:cNvSpPr/>
            <p:nvPr>
              <p:custDataLst>
                <p:tags r:id="rId3"/>
              </p:custDataLst>
            </p:nvPr>
          </p:nvSpPr>
          <p:spPr>
            <a:xfrm rot="13500000">
              <a:off x="-777867" y="2665679"/>
              <a:ext cx="1526642" cy="1526642"/>
            </a:xfrm>
            <a:custGeom>
              <a:avLst/>
              <a:gdLst>
                <a:gd name="connsiteX0" fmla="*/ 1526642 w 1526642"/>
                <a:gd name="connsiteY0" fmla="*/ 1526642 h 1526642"/>
                <a:gd name="connsiteX1" fmla="*/ 0 w 1526642"/>
                <a:gd name="connsiteY1" fmla="*/ 1526642 h 1526642"/>
                <a:gd name="connsiteX2" fmla="*/ 0 w 1526642"/>
                <a:gd name="connsiteY2" fmla="*/ 0 h 1526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6642" h="1526642">
                  <a:moveTo>
                    <a:pt x="1526642" y="1526642"/>
                  </a:moveTo>
                  <a:lnTo>
                    <a:pt x="0" y="152664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77830" name="图片 14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/>
            <a:stretch>
              <a:fillRect/>
            </a:stretch>
          </p:blipFill>
          <p:spPr>
            <a:xfrm rot="-5400000">
              <a:off x="-357944" y="3085603"/>
              <a:ext cx="1373592" cy="686796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77831" name="组合 5"/>
          <p:cNvGrpSpPr/>
          <p:nvPr userDrawn="1"/>
        </p:nvGrpSpPr>
        <p:grpSpPr>
          <a:xfrm>
            <a:off x="8543925" y="2851150"/>
            <a:ext cx="1155700" cy="1155700"/>
            <a:chOff x="11425666" y="2659138"/>
            <a:chExt cx="1539725" cy="1539725"/>
          </a:xfrm>
        </p:grpSpPr>
        <p:sp>
          <p:nvSpPr>
            <p:cNvPr id="20" name="任意多边形: 形状 19"/>
            <p:cNvSpPr/>
            <p:nvPr>
              <p:custDataLst>
                <p:tags r:id="rId6"/>
              </p:custDataLst>
            </p:nvPr>
          </p:nvSpPr>
          <p:spPr>
            <a:xfrm rot="8100000" flipH="1">
              <a:off x="11425654" y="2659126"/>
              <a:ext cx="1539725" cy="1539725"/>
            </a:xfrm>
            <a:custGeom>
              <a:avLst/>
              <a:gdLst>
                <a:gd name="connsiteX0" fmla="*/ 1539725 w 1539725"/>
                <a:gd name="connsiteY0" fmla="*/ 1539725 h 1539725"/>
                <a:gd name="connsiteX1" fmla="*/ 0 w 1539725"/>
                <a:gd name="connsiteY1" fmla="*/ 0 h 1539725"/>
                <a:gd name="connsiteX2" fmla="*/ 0 w 1539725"/>
                <a:gd name="connsiteY2" fmla="*/ 1539725 h 1539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39725" h="1539725">
                  <a:moveTo>
                    <a:pt x="1539725" y="1539725"/>
                  </a:moveTo>
                  <a:lnTo>
                    <a:pt x="0" y="0"/>
                  </a:lnTo>
                  <a:lnTo>
                    <a:pt x="0" y="1539725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77833" name="图片 17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5"/>
            <a:stretch>
              <a:fillRect/>
            </a:stretch>
          </p:blipFill>
          <p:spPr>
            <a:xfrm rot="5400000" flipH="1">
              <a:off x="11167101" y="3085603"/>
              <a:ext cx="1373592" cy="686796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1142100" y="1861650"/>
            <a:ext cx="6858000" cy="1790100"/>
          </a:xfrm>
        </p:spPr>
        <p:txBody>
          <a:bodyPr anchor="b">
            <a:normAutofit/>
          </a:bodyPr>
          <a:lstStyle>
            <a:lvl1pPr algn="ctr">
              <a:defRPr sz="60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</p:nvPr>
        </p:nvSpPr>
        <p:spPr>
          <a:xfrm>
            <a:off x="1142048" y="3754279"/>
            <a:ext cx="6858000" cy="1242060"/>
          </a:xfrm>
        </p:spPr>
        <p:txBody>
          <a:bodyPr>
            <a:normAutofit/>
          </a:bodyPr>
          <a:lstStyle>
            <a:lvl1pPr marL="285750" indent="-285750" algn="ctr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8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9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10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 userDrawn="1">
            <p:custDataLst>
              <p:tags r:id="rId2"/>
            </p:custDataLst>
          </p:nvPr>
        </p:nvCxnSpPr>
        <p:spPr>
          <a:xfrm>
            <a:off x="2376488" y="4110038"/>
            <a:ext cx="4379913" cy="0"/>
          </a:xfrm>
          <a:prstGeom prst="line">
            <a:avLst/>
          </a:prstGeom>
          <a:ln w="12700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988" name="图片 6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167188" y="1409700"/>
            <a:ext cx="809625" cy="4048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989" name="图片 11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227513" y="5405438"/>
            <a:ext cx="727075" cy="3635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矩形 12"/>
          <p:cNvSpPr/>
          <p:nvPr userDrawn="1">
            <p:custDataLst>
              <p:tags r:id="rId6"/>
            </p:custDataLst>
          </p:nvPr>
        </p:nvSpPr>
        <p:spPr>
          <a:xfrm>
            <a:off x="1122363" y="2457450"/>
            <a:ext cx="498475" cy="500063"/>
          </a:xfrm>
          <a:prstGeom prst="rect">
            <a:avLst/>
          </a:prstGeom>
          <a:solidFill>
            <a:schemeClr val="accent1">
              <a:lumMod val="40000"/>
              <a:lumOff val="60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4" name="任意多边形: 形状 23"/>
          <p:cNvSpPr/>
          <p:nvPr userDrawn="1">
            <p:custDataLst>
              <p:tags r:id="rId7"/>
            </p:custDataLst>
          </p:nvPr>
        </p:nvSpPr>
        <p:spPr>
          <a:xfrm rot="18900000">
            <a:off x="3675063" y="23813"/>
            <a:ext cx="1812925" cy="1839913"/>
          </a:xfrm>
          <a:custGeom>
            <a:avLst/>
            <a:gdLst>
              <a:gd name="connsiteX0" fmla="*/ 0 w 2595753"/>
              <a:gd name="connsiteY0" fmla="*/ 0 h 2595753"/>
              <a:gd name="connsiteX1" fmla="*/ 2595753 w 2595753"/>
              <a:gd name="connsiteY1" fmla="*/ 2595753 h 2595753"/>
              <a:gd name="connsiteX2" fmla="*/ 0 w 2595753"/>
              <a:gd name="connsiteY2" fmla="*/ 2595753 h 2595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95753" h="2595753">
                <a:moveTo>
                  <a:pt x="0" y="0"/>
                </a:moveTo>
                <a:lnTo>
                  <a:pt x="2595753" y="2595753"/>
                </a:lnTo>
                <a:lnTo>
                  <a:pt x="0" y="2595753"/>
                </a:lnTo>
                <a:close/>
              </a:path>
            </a:pathLst>
          </a:custGeom>
          <a:noFill/>
          <a:ln w="2540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" name="矩形 13"/>
          <p:cNvSpPr/>
          <p:nvPr userDrawn="1">
            <p:custDataLst>
              <p:tags r:id="rId8"/>
            </p:custDataLst>
          </p:nvPr>
        </p:nvSpPr>
        <p:spPr>
          <a:xfrm>
            <a:off x="1371600" y="2722563"/>
            <a:ext cx="6450013" cy="931863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 hasCustomPrompt="1"/>
          </p:nvPr>
        </p:nvSpPr>
        <p:spPr>
          <a:xfrm>
            <a:off x="2290124" y="4177920"/>
            <a:ext cx="1093785" cy="322685"/>
          </a:xfrm>
        </p:spPr>
        <p:txBody>
          <a:bodyPr lIns="90000" tIns="46800" rIns="90000" bIns="46800" anchor="ctr">
            <a:normAutofit/>
          </a:bodyPr>
          <a:lstStyle>
            <a:lvl1pPr marL="0" indent="0" algn="l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fontAlgn="auto"/>
            <a:r>
              <a:rPr lang="zh-CN" altLang="en-US" strike="noStrike" noProof="1"/>
              <a:t>编辑文本</a:t>
            </a:r>
            <a:endParaRPr lang="zh-CN" altLang="en-US" strike="noStrike" noProof="1"/>
          </a:p>
        </p:txBody>
      </p:sp>
      <p:sp>
        <p:nvSpPr>
          <p:cNvPr id="20" name="文本占位符 19"/>
          <p:cNvSpPr>
            <a:spLocks noGrp="1"/>
          </p:cNvSpPr>
          <p:nvPr>
            <p:ph type="body" sz="quarter" idx="14" hasCustomPrompt="1"/>
          </p:nvPr>
        </p:nvSpPr>
        <p:spPr>
          <a:xfrm>
            <a:off x="5760093" y="4177920"/>
            <a:ext cx="1093785" cy="322685"/>
          </a:xfrm>
        </p:spPr>
        <p:txBody>
          <a:bodyPr lIns="90000" tIns="46800" rIns="90000" bIns="46800" anchor="ctr">
            <a:normAutofit/>
          </a:bodyPr>
          <a:lstStyle>
            <a:lvl1pPr marL="0" indent="0" algn="r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fontAlgn="auto"/>
            <a:r>
              <a:rPr lang="zh-CN" altLang="en-US" strike="noStrike" noProof="1"/>
              <a:t>编辑文本</a:t>
            </a:r>
            <a:endParaRPr lang="zh-CN" altLang="en-US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35553" y="2671923"/>
            <a:ext cx="6072893" cy="930161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5400" spc="600" baseline="0">
                <a:solidFill>
                  <a:schemeClr val="tx1">
                    <a:lumMod val="85000"/>
                    <a:lumOff val="15000"/>
                  </a:schemeClr>
                </a:solidFill>
                <a:ea typeface="汉仪旗黑-85S" pitchFamily="18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35553" y="3689058"/>
            <a:ext cx="6072893" cy="373459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auto"/>
            <a:r>
              <a:rPr lang="zh-CN" altLang="en-US" strike="noStrike" noProof="1"/>
              <a:t>单击此处编辑副标题</a:t>
            </a:r>
            <a:endParaRPr lang="zh-CN" altLang="en-US" strike="noStrike" noProof="1"/>
          </a:p>
        </p:txBody>
      </p:sp>
      <p:grpSp>
        <p:nvGrpSpPr>
          <p:cNvPr id="9" name="组合 8"/>
          <p:cNvGrpSpPr/>
          <p:nvPr userDrawn="1">
            <p:custDataLst>
              <p:tags r:id="rId9"/>
            </p:custDataLst>
          </p:nvPr>
        </p:nvGrpSpPr>
        <p:grpSpPr>
          <a:xfrm>
            <a:off x="7647914" y="3495582"/>
            <a:ext cx="807451" cy="792904"/>
            <a:chOff x="10197219" y="3517776"/>
            <a:chExt cx="1076601" cy="1057221"/>
          </a:xfrm>
          <a:solidFill>
            <a:schemeClr val="accent2"/>
          </a:solidFill>
        </p:grpSpPr>
        <p:sp>
          <p:nvSpPr>
            <p:cNvPr id="10" name="矩形 9"/>
            <p:cNvSpPr/>
            <p:nvPr/>
          </p:nvSpPr>
          <p:spPr>
            <a:xfrm>
              <a:off x="10607744" y="3517776"/>
              <a:ext cx="666076" cy="66607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0197219" y="4157579"/>
              <a:ext cx="417418" cy="41741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11" name="组合 7"/>
          <p:cNvGrpSpPr/>
          <p:nvPr userDrawn="1"/>
        </p:nvGrpSpPr>
        <p:grpSpPr>
          <a:xfrm>
            <a:off x="7878763" y="433388"/>
            <a:ext cx="901700" cy="901700"/>
            <a:chOff x="10504763" y="-597753"/>
            <a:chExt cx="1201704" cy="1201704"/>
          </a:xfrm>
        </p:grpSpPr>
        <p:sp>
          <p:nvSpPr>
            <p:cNvPr id="14" name="任意多边形: 形状 13"/>
            <p:cNvSpPr/>
            <p:nvPr>
              <p:custDataLst>
                <p:tags r:id="rId2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43013" name="图片 1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1189676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412" y="1571631"/>
            <a:ext cx="8139178" cy="404168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2487613"/>
            <a:ext cx="9144000" cy="18827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矩形 10"/>
          <p:cNvSpPr/>
          <p:nvPr userDrawn="1">
            <p:custDataLst>
              <p:tags r:id="rId3"/>
            </p:custDataLst>
          </p:nvPr>
        </p:nvSpPr>
        <p:spPr>
          <a:xfrm>
            <a:off x="8328025" y="4622800"/>
            <a:ext cx="371475" cy="3714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矩形 11"/>
          <p:cNvSpPr/>
          <p:nvPr userDrawn="1">
            <p:custDataLst>
              <p:tags r:id="rId4"/>
            </p:custDataLst>
          </p:nvPr>
        </p:nvSpPr>
        <p:spPr>
          <a:xfrm>
            <a:off x="8091488" y="4994275"/>
            <a:ext cx="231775" cy="233363"/>
          </a:xfrm>
          <a:prstGeom prst="rect">
            <a:avLst/>
          </a:prstGeom>
          <a:solidFill>
            <a:schemeClr val="accent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矩形 6"/>
          <p:cNvSpPr/>
          <p:nvPr userDrawn="1">
            <p:custDataLst>
              <p:tags r:id="rId5"/>
            </p:custDataLst>
          </p:nvPr>
        </p:nvSpPr>
        <p:spPr>
          <a:xfrm>
            <a:off x="963613" y="2098675"/>
            <a:ext cx="7148513" cy="2640013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矩形 7"/>
          <p:cNvSpPr/>
          <p:nvPr userDrawn="1">
            <p:custDataLst>
              <p:tags r:id="rId6"/>
            </p:custDataLst>
          </p:nvPr>
        </p:nvSpPr>
        <p:spPr>
          <a:xfrm>
            <a:off x="777875" y="1619250"/>
            <a:ext cx="371475" cy="3714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矩形 8"/>
          <p:cNvSpPr/>
          <p:nvPr userDrawn="1">
            <p:custDataLst>
              <p:tags r:id="rId7"/>
            </p:custDataLst>
          </p:nvPr>
        </p:nvSpPr>
        <p:spPr>
          <a:xfrm>
            <a:off x="541338" y="1990725"/>
            <a:ext cx="231775" cy="233363"/>
          </a:xfrm>
          <a:prstGeom prst="rect">
            <a:avLst/>
          </a:prstGeom>
          <a:solidFill>
            <a:schemeClr val="accent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4041" name="图片 12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0" y="2490788"/>
            <a:ext cx="2622550" cy="18811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915008" y="3797391"/>
            <a:ext cx="3542942" cy="344489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915007" y="3084048"/>
            <a:ext cx="3542942" cy="647959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00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itchFamily="18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9" name="组合 7"/>
          <p:cNvGrpSpPr/>
          <p:nvPr userDrawn="1"/>
        </p:nvGrpSpPr>
        <p:grpSpPr>
          <a:xfrm>
            <a:off x="-4762" y="857250"/>
            <a:ext cx="9902825" cy="5003800"/>
            <a:chOff x="-9" y="0"/>
            <a:chExt cx="20792" cy="10507"/>
          </a:xfrm>
        </p:grpSpPr>
        <p:grpSp>
          <p:nvGrpSpPr>
            <p:cNvPr id="45060" name="组合 8"/>
            <p:cNvGrpSpPr/>
            <p:nvPr userDrawn="1"/>
          </p:nvGrpSpPr>
          <p:grpSpPr>
            <a:xfrm>
              <a:off x="-9" y="0"/>
              <a:ext cx="1987" cy="1505"/>
              <a:chOff x="-5475" y="-61"/>
              <a:chExt cx="1261620" cy="955805"/>
            </a:xfrm>
          </p:grpSpPr>
          <p:sp>
            <p:nvSpPr>
              <p:cNvPr id="10" name="直角三角形 9"/>
              <p:cNvSpPr/>
              <p:nvPr>
                <p:custDataLst>
                  <p:tags r:id="rId2"/>
                </p:custDataLst>
              </p:nvPr>
            </p:nvSpPr>
            <p:spPr>
              <a:xfrm flipV="1">
                <a:off x="-5475" y="-1"/>
                <a:ext cx="1261620" cy="955745"/>
              </a:xfrm>
              <a:prstGeom prst="rtTriangle">
                <a:avLst/>
              </a:prstGeom>
              <a:solidFill>
                <a:schemeClr val="accent1">
                  <a:alpha val="4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/>
                <a:endParaRPr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1" name="直角三角形 10"/>
              <p:cNvSpPr/>
              <p:nvPr>
                <p:custDataLst>
                  <p:tags r:id="rId3"/>
                </p:custDataLst>
              </p:nvPr>
            </p:nvSpPr>
            <p:spPr>
              <a:xfrm flipV="1">
                <a:off x="-5475" y="-61"/>
                <a:ext cx="1103411" cy="835893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/>
                <a:endParaRPr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grpSp>
          <p:nvGrpSpPr>
            <p:cNvPr id="45063" name="组合 11"/>
            <p:cNvGrpSpPr/>
            <p:nvPr userDrawn="1"/>
          </p:nvGrpSpPr>
          <p:grpSpPr>
            <a:xfrm>
              <a:off x="18349" y="8087"/>
              <a:ext cx="2434" cy="2420"/>
              <a:chOff x="11651622" y="5135282"/>
              <a:chExt cx="1545463" cy="1536385"/>
            </a:xfrm>
          </p:grpSpPr>
          <p:sp>
            <p:nvSpPr>
              <p:cNvPr id="13" name="任意多边形: 形状 12"/>
              <p:cNvSpPr/>
              <p:nvPr>
                <p:custDataLst>
                  <p:tags r:id="rId4"/>
                </p:custDataLst>
              </p:nvPr>
            </p:nvSpPr>
            <p:spPr>
              <a:xfrm rot="2700000">
                <a:off x="11660688" y="5135270"/>
                <a:ext cx="1536385" cy="1536385"/>
              </a:xfrm>
              <a:custGeom>
                <a:avLst/>
                <a:gdLst>
                  <a:gd name="connsiteX0" fmla="*/ 0 w 1536385"/>
                  <a:gd name="connsiteY0" fmla="*/ 0 h 1536385"/>
                  <a:gd name="connsiteX1" fmla="*/ 1536385 w 1536385"/>
                  <a:gd name="connsiteY1" fmla="*/ 1536385 h 1536385"/>
                  <a:gd name="connsiteX2" fmla="*/ 0 w 1536385"/>
                  <a:gd name="connsiteY2" fmla="*/ 1536385 h 1536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36385" h="1536385">
                    <a:moveTo>
                      <a:pt x="0" y="0"/>
                    </a:moveTo>
                    <a:lnTo>
                      <a:pt x="1536385" y="1536385"/>
                    </a:lnTo>
                    <a:lnTo>
                      <a:pt x="0" y="1536385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45065" name="图片 13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6"/>
              <a:stretch>
                <a:fillRect/>
              </a:stretch>
            </p:blipFill>
            <p:spPr>
              <a:xfrm rot="5400000">
                <a:off x="11381303" y="563315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1189676"/>
            <a:ext cx="8139178" cy="331473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02448" y="1571631"/>
            <a:ext cx="3962432" cy="4041680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marR="0" lvl="1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914400" marR="0" lvl="2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371600" marR="0" lvl="3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828800" marR="0" lvl="4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79158" y="1571631"/>
            <a:ext cx="3962432" cy="4041680"/>
          </a:xfrm>
        </p:spPr>
        <p:txBody>
          <a:bodyPr lIns="90170" tIns="46990" rIns="90170" bIns="46990">
            <a:normAutofit/>
          </a:bodyPr>
          <a:lstStyle>
            <a:lvl1pPr marL="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9144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3716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18288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3" name="组合 9"/>
          <p:cNvGrpSpPr/>
          <p:nvPr userDrawn="1"/>
        </p:nvGrpSpPr>
        <p:grpSpPr>
          <a:xfrm>
            <a:off x="-422275" y="1246188"/>
            <a:ext cx="10001250" cy="4330700"/>
            <a:chOff x="-887" y="817"/>
            <a:chExt cx="21001" cy="9093"/>
          </a:xfrm>
        </p:grpSpPr>
        <p:grpSp>
          <p:nvGrpSpPr>
            <p:cNvPr id="46084" name="组合 10"/>
            <p:cNvGrpSpPr/>
            <p:nvPr userDrawn="1"/>
          </p:nvGrpSpPr>
          <p:grpSpPr>
            <a:xfrm>
              <a:off x="-887" y="817"/>
              <a:ext cx="1886" cy="1886"/>
              <a:chOff x="-607130" y="518771"/>
              <a:chExt cx="1197505" cy="1197505"/>
            </a:xfrm>
          </p:grpSpPr>
          <p:sp>
            <p:nvSpPr>
              <p:cNvPr id="20" name="任意多边形: 形状 19"/>
              <p:cNvSpPr/>
              <p:nvPr>
                <p:custDataLst>
                  <p:tags r:id="rId2"/>
                </p:custDataLst>
              </p:nvPr>
            </p:nvSpPr>
            <p:spPr>
              <a:xfrm rot="13500000">
                <a:off x="-607130" y="518759"/>
                <a:ext cx="1197505" cy="1197505"/>
              </a:xfrm>
              <a:custGeom>
                <a:avLst/>
                <a:gdLst>
                  <a:gd name="connsiteX0" fmla="*/ 1197505 w 1197505"/>
                  <a:gd name="connsiteY0" fmla="*/ 1197505 h 1197505"/>
                  <a:gd name="connsiteX1" fmla="*/ 0 w 1197505"/>
                  <a:gd name="connsiteY1" fmla="*/ 1197505 h 1197505"/>
                  <a:gd name="connsiteX2" fmla="*/ 0 w 1197505"/>
                  <a:gd name="connsiteY2" fmla="*/ 0 h 119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7505" h="1197505">
                    <a:moveTo>
                      <a:pt x="1197505" y="1197505"/>
                    </a:moveTo>
                    <a:lnTo>
                      <a:pt x="0" y="119750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46086" name="图片 18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4"/>
              <a:stretch>
                <a:fillRect/>
              </a:stretch>
            </p:blipFill>
            <p:spPr>
              <a:xfrm rot="-5400000">
                <a:off x="-281642" y="847205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46087" name="组合 11"/>
            <p:cNvGrpSpPr/>
            <p:nvPr userDrawn="1"/>
          </p:nvGrpSpPr>
          <p:grpSpPr>
            <a:xfrm>
              <a:off x="18216" y="8012"/>
              <a:ext cx="1899" cy="1899"/>
              <a:chOff x="11567189" y="5087518"/>
              <a:chExt cx="1205553" cy="1205553"/>
            </a:xfrm>
          </p:grpSpPr>
          <p:sp>
            <p:nvSpPr>
              <p:cNvPr id="22" name="任意多边形: 形状 21"/>
              <p:cNvSpPr/>
              <p:nvPr>
                <p:custDataLst>
                  <p:tags r:id="rId5"/>
                </p:custDataLst>
              </p:nvPr>
            </p:nvSpPr>
            <p:spPr>
              <a:xfrm rot="2700000">
                <a:off x="11567177" y="5087506"/>
                <a:ext cx="1205553" cy="1205553"/>
              </a:xfrm>
              <a:custGeom>
                <a:avLst/>
                <a:gdLst>
                  <a:gd name="connsiteX0" fmla="*/ 0 w 1205553"/>
                  <a:gd name="connsiteY0" fmla="*/ 0 h 1205553"/>
                  <a:gd name="connsiteX1" fmla="*/ 1205553 w 1205553"/>
                  <a:gd name="connsiteY1" fmla="*/ 1205553 h 1205553"/>
                  <a:gd name="connsiteX2" fmla="*/ 1 w 1205553"/>
                  <a:gd name="connsiteY2" fmla="*/ 1205552 h 120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5553" h="1205553">
                    <a:moveTo>
                      <a:pt x="0" y="0"/>
                    </a:moveTo>
                    <a:lnTo>
                      <a:pt x="1205553" y="1205553"/>
                    </a:lnTo>
                    <a:lnTo>
                      <a:pt x="1" y="1205552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46089" name="图片 15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4"/>
              <a:stretch>
                <a:fillRect/>
              </a:stretch>
            </p:blipFill>
            <p:spPr>
              <a:xfrm rot="5400000">
                <a:off x="11378345" y="541997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1189676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502448" y="1571631"/>
            <a:ext cx="3962432" cy="285752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/>
              <a:t>单击此处编辑文本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2444" y="1912144"/>
            <a:ext cx="3962400" cy="370106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76813" y="1571631"/>
            <a:ext cx="3962432" cy="285752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strike="noStrike" noProof="1">
                <a:sym typeface="+mn-ea"/>
              </a:rPr>
              <a:t>单击此处编辑文本</a:t>
            </a:r>
            <a:endParaRPr strike="noStrike" noProof="1"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76813" y="1912144"/>
            <a:ext cx="3962432" cy="370106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>
            <p:custDataLst>
              <p:tags r:id="rId2"/>
            </p:custDataLst>
          </p:nvPr>
        </p:nvSpPr>
        <p:spPr>
          <a:xfrm>
            <a:off x="0" y="857250"/>
            <a:ext cx="2932113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>
            <a:off x="481013" y="1265238"/>
            <a:ext cx="2933700" cy="47355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7109" name="图片 6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79425" y="1265238"/>
            <a:ext cx="2932113" cy="47355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70194" y="1189673"/>
            <a:ext cx="5071395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1" name="组合 7"/>
          <p:cNvGrpSpPr/>
          <p:nvPr userDrawn="1"/>
        </p:nvGrpSpPr>
        <p:grpSpPr>
          <a:xfrm>
            <a:off x="-422275" y="1246188"/>
            <a:ext cx="10001250" cy="4330700"/>
            <a:chOff x="-887" y="817"/>
            <a:chExt cx="21001" cy="9093"/>
          </a:xfrm>
        </p:grpSpPr>
        <p:grpSp>
          <p:nvGrpSpPr>
            <p:cNvPr id="12292" name="组合 8"/>
            <p:cNvGrpSpPr/>
            <p:nvPr userDrawn="1"/>
          </p:nvGrpSpPr>
          <p:grpSpPr>
            <a:xfrm>
              <a:off x="-887" y="817"/>
              <a:ext cx="1886" cy="1886"/>
              <a:chOff x="-607130" y="518771"/>
              <a:chExt cx="1197505" cy="1197505"/>
            </a:xfrm>
          </p:grpSpPr>
          <p:sp>
            <p:nvSpPr>
              <p:cNvPr id="20" name="任意多边形: 形状 19"/>
              <p:cNvSpPr/>
              <p:nvPr>
                <p:custDataLst>
                  <p:tags r:id="rId2"/>
                </p:custDataLst>
              </p:nvPr>
            </p:nvSpPr>
            <p:spPr>
              <a:xfrm rot="13500000">
                <a:off x="-607130" y="518759"/>
                <a:ext cx="1197505" cy="1197505"/>
              </a:xfrm>
              <a:custGeom>
                <a:avLst/>
                <a:gdLst>
                  <a:gd name="connsiteX0" fmla="*/ 1197505 w 1197505"/>
                  <a:gd name="connsiteY0" fmla="*/ 1197505 h 1197505"/>
                  <a:gd name="connsiteX1" fmla="*/ 0 w 1197505"/>
                  <a:gd name="connsiteY1" fmla="*/ 1197505 h 1197505"/>
                  <a:gd name="connsiteX2" fmla="*/ 0 w 1197505"/>
                  <a:gd name="connsiteY2" fmla="*/ 0 h 119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7505" h="1197505">
                    <a:moveTo>
                      <a:pt x="1197505" y="1197505"/>
                    </a:moveTo>
                    <a:lnTo>
                      <a:pt x="0" y="119750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12294" name="图片 18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4"/>
              <a:stretch>
                <a:fillRect/>
              </a:stretch>
            </p:blipFill>
            <p:spPr>
              <a:xfrm rot="-5400000">
                <a:off x="-281642" y="847205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12295" name="组合 9"/>
            <p:cNvGrpSpPr/>
            <p:nvPr userDrawn="1"/>
          </p:nvGrpSpPr>
          <p:grpSpPr>
            <a:xfrm>
              <a:off x="18216" y="8012"/>
              <a:ext cx="1899" cy="1899"/>
              <a:chOff x="11567189" y="5087518"/>
              <a:chExt cx="1205553" cy="1205553"/>
            </a:xfrm>
          </p:grpSpPr>
          <p:sp>
            <p:nvSpPr>
              <p:cNvPr id="22" name="任意多边形: 形状 21"/>
              <p:cNvSpPr/>
              <p:nvPr>
                <p:custDataLst>
                  <p:tags r:id="rId5"/>
                </p:custDataLst>
              </p:nvPr>
            </p:nvSpPr>
            <p:spPr>
              <a:xfrm rot="2700000">
                <a:off x="11567177" y="5087506"/>
                <a:ext cx="1205553" cy="1205553"/>
              </a:xfrm>
              <a:custGeom>
                <a:avLst/>
                <a:gdLst>
                  <a:gd name="connsiteX0" fmla="*/ 0 w 1205553"/>
                  <a:gd name="connsiteY0" fmla="*/ 0 h 1205553"/>
                  <a:gd name="connsiteX1" fmla="*/ 1205553 w 1205553"/>
                  <a:gd name="connsiteY1" fmla="*/ 1205553 h 1205553"/>
                  <a:gd name="connsiteX2" fmla="*/ 1 w 1205553"/>
                  <a:gd name="connsiteY2" fmla="*/ 1205552 h 120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5553" h="1205553">
                    <a:moveTo>
                      <a:pt x="0" y="0"/>
                    </a:moveTo>
                    <a:lnTo>
                      <a:pt x="1205553" y="1205553"/>
                    </a:lnTo>
                    <a:lnTo>
                      <a:pt x="1" y="1205552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12297" name="图片 15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4"/>
              <a:stretch>
                <a:fillRect/>
              </a:stretch>
            </p:blipFill>
            <p:spPr>
              <a:xfrm rot="5400000">
                <a:off x="11378345" y="541997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48" y="1189676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02448" y="1571631"/>
            <a:ext cx="3962432" cy="404168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 fontAlgn="auto"/>
            <a:endParaRPr strike="noStrike" noProof="1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679194" y="1571631"/>
            <a:ext cx="3962432" cy="404168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9EFD9D74-47D9-4702-A33C-335B63B48DBF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FABC47A4-756D-490B-A52F-7D9E2C9FC05F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55" name="组合 7"/>
          <p:cNvGrpSpPr/>
          <p:nvPr userDrawn="1"/>
        </p:nvGrpSpPr>
        <p:grpSpPr>
          <a:xfrm>
            <a:off x="-422275" y="1246188"/>
            <a:ext cx="10001250" cy="4330700"/>
            <a:chOff x="-887" y="817"/>
            <a:chExt cx="21001" cy="9093"/>
          </a:xfrm>
        </p:grpSpPr>
        <p:grpSp>
          <p:nvGrpSpPr>
            <p:cNvPr id="49156" name="组合 8"/>
            <p:cNvGrpSpPr/>
            <p:nvPr userDrawn="1"/>
          </p:nvGrpSpPr>
          <p:grpSpPr>
            <a:xfrm>
              <a:off x="-887" y="817"/>
              <a:ext cx="1886" cy="1886"/>
              <a:chOff x="-607130" y="518771"/>
              <a:chExt cx="1197505" cy="1197505"/>
            </a:xfrm>
          </p:grpSpPr>
          <p:sp>
            <p:nvSpPr>
              <p:cNvPr id="20" name="任意多边形: 形状 19"/>
              <p:cNvSpPr/>
              <p:nvPr>
                <p:custDataLst>
                  <p:tags r:id="rId2"/>
                </p:custDataLst>
              </p:nvPr>
            </p:nvSpPr>
            <p:spPr>
              <a:xfrm rot="13500000">
                <a:off x="-607130" y="518759"/>
                <a:ext cx="1197505" cy="1197505"/>
              </a:xfrm>
              <a:custGeom>
                <a:avLst/>
                <a:gdLst>
                  <a:gd name="connsiteX0" fmla="*/ 1197505 w 1197505"/>
                  <a:gd name="connsiteY0" fmla="*/ 1197505 h 1197505"/>
                  <a:gd name="connsiteX1" fmla="*/ 0 w 1197505"/>
                  <a:gd name="connsiteY1" fmla="*/ 1197505 h 1197505"/>
                  <a:gd name="connsiteX2" fmla="*/ 0 w 1197505"/>
                  <a:gd name="connsiteY2" fmla="*/ 0 h 119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7505" h="1197505">
                    <a:moveTo>
                      <a:pt x="1197505" y="1197505"/>
                    </a:moveTo>
                    <a:lnTo>
                      <a:pt x="0" y="119750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49158" name="图片 18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4"/>
              <a:stretch>
                <a:fillRect/>
              </a:stretch>
            </p:blipFill>
            <p:spPr>
              <a:xfrm rot="-5400000">
                <a:off x="-281642" y="847205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49159" name="组合 9"/>
            <p:cNvGrpSpPr/>
            <p:nvPr userDrawn="1"/>
          </p:nvGrpSpPr>
          <p:grpSpPr>
            <a:xfrm>
              <a:off x="18216" y="8012"/>
              <a:ext cx="1899" cy="1899"/>
              <a:chOff x="11567189" y="5087518"/>
              <a:chExt cx="1205553" cy="1205553"/>
            </a:xfrm>
          </p:grpSpPr>
          <p:sp>
            <p:nvSpPr>
              <p:cNvPr id="22" name="任意多边形: 形状 21"/>
              <p:cNvSpPr/>
              <p:nvPr>
                <p:custDataLst>
                  <p:tags r:id="rId5"/>
                </p:custDataLst>
              </p:nvPr>
            </p:nvSpPr>
            <p:spPr>
              <a:xfrm rot="2700000">
                <a:off x="11567177" y="5087506"/>
                <a:ext cx="1205553" cy="1205553"/>
              </a:xfrm>
              <a:custGeom>
                <a:avLst/>
                <a:gdLst>
                  <a:gd name="connsiteX0" fmla="*/ 0 w 1205553"/>
                  <a:gd name="connsiteY0" fmla="*/ 0 h 1205553"/>
                  <a:gd name="connsiteX1" fmla="*/ 1205553 w 1205553"/>
                  <a:gd name="connsiteY1" fmla="*/ 1205553 h 1205553"/>
                  <a:gd name="connsiteX2" fmla="*/ 1 w 1205553"/>
                  <a:gd name="connsiteY2" fmla="*/ 1205552 h 120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5553" h="1205553">
                    <a:moveTo>
                      <a:pt x="0" y="0"/>
                    </a:moveTo>
                    <a:lnTo>
                      <a:pt x="1205553" y="1205553"/>
                    </a:lnTo>
                    <a:lnTo>
                      <a:pt x="1" y="1205552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49161" name="图片 15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4"/>
              <a:stretch>
                <a:fillRect/>
              </a:stretch>
            </p:blipFill>
            <p:spPr>
              <a:xfrm rot="5400000">
                <a:off x="11378345" y="541997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48" y="1189676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02448" y="1571631"/>
            <a:ext cx="3962432" cy="404168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 fontAlgn="auto"/>
            <a:endParaRPr strike="noStrike" noProof="1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679194" y="1571631"/>
            <a:ext cx="3962432" cy="404168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9EFD9D74-47D9-4702-A33C-335B63B48DBF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FABC47A4-756D-490B-A52F-7D9E2C9FC05F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79" name="组合 6"/>
          <p:cNvGrpSpPr/>
          <p:nvPr userDrawn="1"/>
        </p:nvGrpSpPr>
        <p:grpSpPr>
          <a:xfrm>
            <a:off x="-422275" y="1246188"/>
            <a:ext cx="10001250" cy="4330700"/>
            <a:chOff x="-887" y="817"/>
            <a:chExt cx="21001" cy="9093"/>
          </a:xfrm>
        </p:grpSpPr>
        <p:grpSp>
          <p:nvGrpSpPr>
            <p:cNvPr id="50180" name="组合 7"/>
            <p:cNvGrpSpPr/>
            <p:nvPr userDrawn="1"/>
          </p:nvGrpSpPr>
          <p:grpSpPr>
            <a:xfrm>
              <a:off x="-887" y="817"/>
              <a:ext cx="1886" cy="1886"/>
              <a:chOff x="-607130" y="518771"/>
              <a:chExt cx="1197505" cy="1197505"/>
            </a:xfrm>
          </p:grpSpPr>
          <p:sp>
            <p:nvSpPr>
              <p:cNvPr id="20" name="任意多边形: 形状 19"/>
              <p:cNvSpPr/>
              <p:nvPr>
                <p:custDataLst>
                  <p:tags r:id="rId2"/>
                </p:custDataLst>
              </p:nvPr>
            </p:nvSpPr>
            <p:spPr>
              <a:xfrm rot="13500000">
                <a:off x="-607130" y="518759"/>
                <a:ext cx="1197505" cy="1197505"/>
              </a:xfrm>
              <a:custGeom>
                <a:avLst/>
                <a:gdLst>
                  <a:gd name="connsiteX0" fmla="*/ 1197505 w 1197505"/>
                  <a:gd name="connsiteY0" fmla="*/ 1197505 h 1197505"/>
                  <a:gd name="connsiteX1" fmla="*/ 0 w 1197505"/>
                  <a:gd name="connsiteY1" fmla="*/ 1197505 h 1197505"/>
                  <a:gd name="connsiteX2" fmla="*/ 0 w 1197505"/>
                  <a:gd name="connsiteY2" fmla="*/ 0 h 119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7505" h="1197505">
                    <a:moveTo>
                      <a:pt x="1197505" y="1197505"/>
                    </a:moveTo>
                    <a:lnTo>
                      <a:pt x="0" y="119750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50182" name="图片 18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4"/>
              <a:stretch>
                <a:fillRect/>
              </a:stretch>
            </p:blipFill>
            <p:spPr>
              <a:xfrm rot="-5400000">
                <a:off x="-281642" y="847205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50183" name="组合 8"/>
            <p:cNvGrpSpPr/>
            <p:nvPr userDrawn="1"/>
          </p:nvGrpSpPr>
          <p:grpSpPr>
            <a:xfrm>
              <a:off x="18216" y="8012"/>
              <a:ext cx="1899" cy="1899"/>
              <a:chOff x="11567189" y="5087518"/>
              <a:chExt cx="1205553" cy="1205553"/>
            </a:xfrm>
          </p:grpSpPr>
          <p:sp>
            <p:nvSpPr>
              <p:cNvPr id="22" name="任意多边形: 形状 21"/>
              <p:cNvSpPr/>
              <p:nvPr>
                <p:custDataLst>
                  <p:tags r:id="rId5"/>
                </p:custDataLst>
              </p:nvPr>
            </p:nvSpPr>
            <p:spPr>
              <a:xfrm rot="2700000">
                <a:off x="11567177" y="5087506"/>
                <a:ext cx="1205553" cy="1205553"/>
              </a:xfrm>
              <a:custGeom>
                <a:avLst/>
                <a:gdLst>
                  <a:gd name="connsiteX0" fmla="*/ 0 w 1205553"/>
                  <a:gd name="connsiteY0" fmla="*/ 0 h 1205553"/>
                  <a:gd name="connsiteX1" fmla="*/ 1205553 w 1205553"/>
                  <a:gd name="connsiteY1" fmla="*/ 1205553 h 1205553"/>
                  <a:gd name="connsiteX2" fmla="*/ 1 w 1205553"/>
                  <a:gd name="connsiteY2" fmla="*/ 1205552 h 120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5553" h="1205553">
                    <a:moveTo>
                      <a:pt x="0" y="0"/>
                    </a:moveTo>
                    <a:lnTo>
                      <a:pt x="1205553" y="1205553"/>
                    </a:lnTo>
                    <a:lnTo>
                      <a:pt x="1" y="1205552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50185" name="图片 15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4"/>
              <a:stretch>
                <a:fillRect/>
              </a:stretch>
            </p:blipFill>
            <p:spPr>
              <a:xfrm rot="5400000">
                <a:off x="11378345" y="541997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928351" y="1571631"/>
            <a:ext cx="713238" cy="4041680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02444" y="1571625"/>
            <a:ext cx="7371076" cy="4041680"/>
          </a:xfrm>
        </p:spPr>
        <p:txBody>
          <a:bodyPr vert="eaVert"/>
          <a:lstStyle>
            <a:lvl1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03" name="组合 7"/>
          <p:cNvGrpSpPr/>
          <p:nvPr userDrawn="1"/>
        </p:nvGrpSpPr>
        <p:grpSpPr>
          <a:xfrm>
            <a:off x="7878763" y="433388"/>
            <a:ext cx="901700" cy="901700"/>
            <a:chOff x="10504763" y="-597753"/>
            <a:chExt cx="1201704" cy="1201704"/>
          </a:xfrm>
        </p:grpSpPr>
        <p:sp>
          <p:nvSpPr>
            <p:cNvPr id="14" name="任意多边形: 形状 13"/>
            <p:cNvSpPr/>
            <p:nvPr>
              <p:custDataLst>
                <p:tags r:id="rId2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51205" name="图片 1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502448" y="1571631"/>
            <a:ext cx="8139178" cy="404168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27" name="组合 5"/>
          <p:cNvGrpSpPr/>
          <p:nvPr userDrawn="1"/>
        </p:nvGrpSpPr>
        <p:grpSpPr>
          <a:xfrm>
            <a:off x="3951288" y="5294313"/>
            <a:ext cx="1241425" cy="1239837"/>
            <a:chOff x="5269393" y="5915716"/>
            <a:chExt cx="1653212" cy="1653213"/>
          </a:xfrm>
        </p:grpSpPr>
        <p:sp>
          <p:nvSpPr>
            <p:cNvPr id="7" name="任意多边形: 形状 6"/>
            <p:cNvSpPr/>
            <p:nvPr>
              <p:custDataLst>
                <p:tags r:id="rId2"/>
              </p:custDataLst>
            </p:nvPr>
          </p:nvSpPr>
          <p:spPr>
            <a:xfrm rot="8100000">
              <a:off x="5269393" y="5915716"/>
              <a:ext cx="1653212" cy="1653213"/>
            </a:xfrm>
            <a:custGeom>
              <a:avLst/>
              <a:gdLst>
                <a:gd name="connsiteX0" fmla="*/ 0 w 1653212"/>
                <a:gd name="connsiteY0" fmla="*/ 1653213 h 1653213"/>
                <a:gd name="connsiteX1" fmla="*/ 0 w 1653212"/>
                <a:gd name="connsiteY1" fmla="*/ 0 h 1653213"/>
                <a:gd name="connsiteX2" fmla="*/ 1653212 w 1653212"/>
                <a:gd name="connsiteY2" fmla="*/ 1653213 h 1653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53212" h="1653213">
                  <a:moveTo>
                    <a:pt x="0" y="1653213"/>
                  </a:moveTo>
                  <a:lnTo>
                    <a:pt x="0" y="0"/>
                  </a:lnTo>
                  <a:lnTo>
                    <a:pt x="1653212" y="1653213"/>
                  </a:lnTo>
                  <a:close/>
                </a:path>
              </a:pathLst>
            </a:custGeom>
            <a:noFill/>
            <a:ln w="2540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52229" name="图片 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 rot="10800000">
              <a:off x="5555385" y="6317385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52230" name="组合 8"/>
          <p:cNvGrpSpPr/>
          <p:nvPr userDrawn="1"/>
        </p:nvGrpSpPr>
        <p:grpSpPr>
          <a:xfrm>
            <a:off x="2062163" y="2370138"/>
            <a:ext cx="609600" cy="604837"/>
            <a:chOff x="2750213" y="2016254"/>
            <a:chExt cx="811134" cy="806524"/>
          </a:xfrm>
        </p:grpSpPr>
        <p:sp>
          <p:nvSpPr>
            <p:cNvPr id="10" name="矩形 9"/>
            <p:cNvSpPr/>
            <p:nvPr>
              <p:custDataLst>
                <p:tags r:id="rId5"/>
              </p:custDataLst>
            </p:nvPr>
          </p:nvSpPr>
          <p:spPr>
            <a:xfrm>
              <a:off x="3065538" y="2016254"/>
              <a:ext cx="495809" cy="495809"/>
            </a:xfrm>
            <a:prstGeom prst="rect">
              <a:avLst/>
            </a:prstGeom>
            <a:solidFill>
              <a:schemeClr val="accent1">
                <a:alpha val="7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1" name="矩形 10"/>
            <p:cNvSpPr/>
            <p:nvPr>
              <p:custDataLst>
                <p:tags r:id="rId6"/>
              </p:custDataLst>
            </p:nvPr>
          </p:nvSpPr>
          <p:spPr>
            <a:xfrm>
              <a:off x="2750213" y="2512063"/>
              <a:ext cx="310715" cy="310715"/>
            </a:xfrm>
            <a:prstGeom prst="rect">
              <a:avLst/>
            </a:prstGeom>
            <a:solidFill>
              <a:schemeClr val="accent1"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2" name="矩形 11"/>
          <p:cNvSpPr/>
          <p:nvPr userDrawn="1">
            <p:custDataLst>
              <p:tags r:id="rId7"/>
            </p:custDataLst>
          </p:nvPr>
        </p:nvSpPr>
        <p:spPr>
          <a:xfrm>
            <a:off x="6516688" y="3790950"/>
            <a:ext cx="233363" cy="2333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571127" y="2551220"/>
            <a:ext cx="4001744" cy="900247"/>
          </a:xfrm>
        </p:spPr>
        <p:txBody>
          <a:bodyPr vert="horz" lIns="90000" tIns="46800" rIns="90000" bIns="468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7800" b="1" i="0" u="none" strike="noStrike" kern="1200" cap="none" spc="6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itchFamily="18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编辑标题</a:t>
            </a:r>
            <a:endParaRPr strike="noStrike" noProof="1">
              <a:sym typeface="+mn-ea"/>
            </a:endParaRPr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3" hasCustomPrompt="1"/>
          </p:nvPr>
        </p:nvSpPr>
        <p:spPr>
          <a:xfrm>
            <a:off x="2571127" y="3586169"/>
            <a:ext cx="4015978" cy="371858"/>
          </a:xfrm>
        </p:spPr>
        <p:txBody>
          <a:bodyPr>
            <a:normAutofit/>
          </a:bodyPr>
          <a:lstStyle>
            <a:lvl1pPr marL="0" indent="0" algn="ctr">
              <a:buNone/>
              <a:defRPr sz="2000" spc="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fontAlgn="auto"/>
            <a:r>
              <a:rPr lang="zh-CN" altLang="en-US" strike="noStrike" noProof="1"/>
              <a:t>单击此处编辑副标题内容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251" name="组合 5"/>
          <p:cNvGrpSpPr/>
          <p:nvPr userDrawn="1"/>
        </p:nvGrpSpPr>
        <p:grpSpPr>
          <a:xfrm>
            <a:off x="-4762" y="857250"/>
            <a:ext cx="946150" cy="715963"/>
            <a:chOff x="-5475" y="-1"/>
            <a:chExt cx="1261620" cy="955745"/>
          </a:xfrm>
        </p:grpSpPr>
        <p:sp>
          <p:nvSpPr>
            <p:cNvPr id="9" name="直角三角形 8"/>
            <p:cNvSpPr/>
            <p:nvPr>
              <p:custDataLst>
                <p:tags r:id="rId2"/>
              </p:custDataLst>
            </p:nvPr>
          </p:nvSpPr>
          <p:spPr>
            <a:xfrm flipV="1">
              <a:off x="-5475" y="-1"/>
              <a:ext cx="1261620" cy="955745"/>
            </a:xfrm>
            <a:prstGeom prst="rtTriangle">
              <a:avLst/>
            </a:prstGeom>
            <a:solidFill>
              <a:schemeClr val="accent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0" name="直角三角形 9"/>
            <p:cNvSpPr/>
            <p:nvPr>
              <p:custDataLst>
                <p:tags r:id="rId3"/>
              </p:custDataLst>
            </p:nvPr>
          </p:nvSpPr>
          <p:spPr>
            <a:xfrm flipV="1">
              <a:off x="-5475" y="-1"/>
              <a:ext cx="1103411" cy="835893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5" name="Freeform 9"/>
          <p:cNvSpPr/>
          <p:nvPr userDrawn="1">
            <p:custDataLst>
              <p:tags r:id="rId4"/>
            </p:custDataLst>
          </p:nvPr>
        </p:nvSpPr>
        <p:spPr>
          <a:xfrm>
            <a:off x="8281988" y="4073525"/>
            <a:ext cx="846138" cy="169068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3255" name="图片 15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 rot="5400000">
            <a:off x="8320088" y="4708525"/>
            <a:ext cx="1071562" cy="536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628650" y="1452995"/>
            <a:ext cx="7886700" cy="405363"/>
          </a:xfrm>
        </p:spPr>
        <p:txBody>
          <a:bodyPr>
            <a:normAutofit/>
          </a:bodyPr>
          <a:lstStyle>
            <a:lvl1pPr>
              <a:defRPr sz="2200" b="1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单击此处添加标题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微软雅黑" panose="020B0503020204020204" charset="-122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微软雅黑" panose="020B0503020204020204" charset="-122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219075" y="1085850"/>
            <a:ext cx="8705850" cy="4686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" name="Freeform 7"/>
          <p:cNvSpPr/>
          <p:nvPr userDrawn="1">
            <p:custDataLst>
              <p:tags r:id="rId3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4277" name="图片 16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 userDrawn="1">
            <p:custDataLst>
              <p:tags r:id="rId6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4279" name="图片 20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5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61200" y="1794150"/>
            <a:ext cx="7219800" cy="542700"/>
          </a:xfr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3200" b="1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7" name="内容占位符 6"/>
          <p:cNvSpPr>
            <a:spLocks noGrp="1"/>
          </p:cNvSpPr>
          <p:nvPr>
            <p:ph sz="quarter" idx="13" hasCustomPrompt="1"/>
          </p:nvPr>
        </p:nvSpPr>
        <p:spPr>
          <a:xfrm>
            <a:off x="960835" y="2479950"/>
            <a:ext cx="7219950" cy="2583900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单击此处添加文本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>
            <p:custDataLst>
              <p:tags r:id="rId2"/>
            </p:custDataLst>
          </p:nvPr>
        </p:nvSpPr>
        <p:spPr>
          <a:xfrm>
            <a:off x="0" y="857250"/>
            <a:ext cx="3617913" cy="51435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grpSp>
        <p:nvGrpSpPr>
          <p:cNvPr id="55300" name="组合 11"/>
          <p:cNvGrpSpPr/>
          <p:nvPr userDrawn="1"/>
        </p:nvGrpSpPr>
        <p:grpSpPr>
          <a:xfrm flipH="1">
            <a:off x="155575" y="5072063"/>
            <a:ext cx="760413" cy="755650"/>
            <a:chOff x="267875" y="162991"/>
            <a:chExt cx="811134" cy="806524"/>
          </a:xfrm>
        </p:grpSpPr>
        <p:sp>
          <p:nvSpPr>
            <p:cNvPr id="14" name="矩形 13"/>
            <p:cNvSpPr/>
            <p:nvPr>
              <p:custDataLst>
                <p:tags r:id="rId3"/>
              </p:custDataLst>
            </p:nvPr>
          </p:nvSpPr>
          <p:spPr>
            <a:xfrm>
              <a:off x="583200" y="162991"/>
              <a:ext cx="495809" cy="495809"/>
            </a:xfrm>
            <a:prstGeom prst="rect">
              <a:avLst/>
            </a:prstGeom>
            <a:solidFill>
              <a:schemeClr val="accent1">
                <a:alpha val="7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5" name="矩形 14"/>
            <p:cNvSpPr/>
            <p:nvPr>
              <p:custDataLst>
                <p:tags r:id="rId4"/>
              </p:custDataLst>
            </p:nvPr>
          </p:nvSpPr>
          <p:spPr>
            <a:xfrm>
              <a:off x="267875" y="658800"/>
              <a:ext cx="310715" cy="310715"/>
            </a:xfrm>
            <a:prstGeom prst="rect">
              <a:avLst/>
            </a:prstGeom>
            <a:solidFill>
              <a:schemeClr val="accent1"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2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437198" y="1434941"/>
            <a:ext cx="2969895" cy="661511"/>
          </a:xfrm>
        </p:spPr>
        <p:txBody>
          <a:bodyPr anchor="ctr">
            <a:normAutofit/>
          </a:bodyPr>
          <a:lstStyle>
            <a:lvl1pPr>
              <a:defRPr sz="32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单击编辑标题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</p:nvPr>
        </p:nvSpPr>
        <p:spPr>
          <a:xfrm>
            <a:off x="440055" y="2180273"/>
            <a:ext cx="2967514" cy="3069908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Aft>
                <a:spcPts val="1000"/>
              </a:spcAft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</p:nvPr>
        </p:nvSpPr>
        <p:spPr>
          <a:xfrm>
            <a:off x="3825900" y="1434704"/>
            <a:ext cx="4860000" cy="3815953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6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7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>
            <p:custDataLst>
              <p:tags r:id="rId2"/>
            </p:custDataLst>
          </p:nvPr>
        </p:nvSpPr>
        <p:spPr>
          <a:xfrm>
            <a:off x="0" y="857250"/>
            <a:ext cx="9144000" cy="199866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grpSp>
        <p:nvGrpSpPr>
          <p:cNvPr id="56324" name="组合 7"/>
          <p:cNvGrpSpPr/>
          <p:nvPr userDrawn="1"/>
        </p:nvGrpSpPr>
        <p:grpSpPr>
          <a:xfrm>
            <a:off x="7878763" y="425450"/>
            <a:ext cx="901700" cy="901700"/>
            <a:chOff x="10504763" y="-597753"/>
            <a:chExt cx="1201704" cy="1201704"/>
          </a:xfrm>
        </p:grpSpPr>
        <p:sp>
          <p:nvSpPr>
            <p:cNvPr id="17" name="任意多边形: 形状 16"/>
            <p:cNvSpPr/>
            <p:nvPr>
              <p:custDataLst>
                <p:tags r:id="rId3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56326" name="图片 15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 userDrawn="1">
            <p:ph type="title"/>
          </p:nvPr>
        </p:nvSpPr>
        <p:spPr>
          <a:xfrm>
            <a:off x="459000" y="1443150"/>
            <a:ext cx="8232300" cy="469800"/>
          </a:xfrm>
        </p:spPr>
        <p:txBody>
          <a:bodyPr anchor="ctr"/>
          <a:lstStyle>
            <a:lvl1pPr algn="ctr">
              <a:defRPr sz="36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</p:nvPr>
        </p:nvSpPr>
        <p:spPr>
          <a:xfrm>
            <a:off x="459000" y="2101950"/>
            <a:ext cx="8231981" cy="621000"/>
          </a:xfrm>
        </p:spPr>
        <p:txBody>
          <a:bodyPr>
            <a:normAutofit/>
          </a:bodyPr>
          <a:lstStyle>
            <a:lvl1pPr algn="ctr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</p:nvPr>
        </p:nvSpPr>
        <p:spPr>
          <a:xfrm>
            <a:off x="459581" y="2963250"/>
            <a:ext cx="8224200" cy="25731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6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7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8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347" name="组合 7"/>
          <p:cNvGrpSpPr/>
          <p:nvPr userDrawn="1"/>
        </p:nvGrpSpPr>
        <p:grpSpPr>
          <a:xfrm>
            <a:off x="7878763" y="433388"/>
            <a:ext cx="901700" cy="901700"/>
            <a:chOff x="10504763" y="-597753"/>
            <a:chExt cx="1201704" cy="1201704"/>
          </a:xfrm>
        </p:grpSpPr>
        <p:sp>
          <p:nvSpPr>
            <p:cNvPr id="14" name="任意多边形: 形状 13"/>
            <p:cNvSpPr/>
            <p:nvPr>
              <p:custDataLst>
                <p:tags r:id="rId2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57349" name="图片 1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3" name="矩形 12"/>
          <p:cNvSpPr/>
          <p:nvPr userDrawn="1">
            <p:custDataLst>
              <p:tags r:id="rId5"/>
            </p:custDataLst>
          </p:nvPr>
        </p:nvSpPr>
        <p:spPr>
          <a:xfrm>
            <a:off x="0" y="4638675"/>
            <a:ext cx="9144000" cy="13716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 userDrawn="1">
            <p:ph type="title"/>
          </p:nvPr>
        </p:nvSpPr>
        <p:spPr>
          <a:xfrm>
            <a:off x="453600" y="1359450"/>
            <a:ext cx="8232300" cy="423900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32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内容占位符 6"/>
          <p:cNvSpPr>
            <a:spLocks noGrp="1"/>
          </p:cNvSpPr>
          <p:nvPr userDrawn="1">
            <p:ph sz="quarter" idx="13"/>
          </p:nvPr>
        </p:nvSpPr>
        <p:spPr>
          <a:xfrm>
            <a:off x="453628" y="2118150"/>
            <a:ext cx="8243100" cy="24084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9" name="文本占位符 8"/>
          <p:cNvSpPr>
            <a:spLocks noGrp="1"/>
          </p:cNvSpPr>
          <p:nvPr userDrawn="1">
            <p:ph type="body" sz="quarter" idx="14"/>
          </p:nvPr>
        </p:nvSpPr>
        <p:spPr>
          <a:xfrm>
            <a:off x="445500" y="4742550"/>
            <a:ext cx="8251200" cy="758700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6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7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8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371" name="组合 5"/>
          <p:cNvGrpSpPr/>
          <p:nvPr userDrawn="1"/>
        </p:nvGrpSpPr>
        <p:grpSpPr>
          <a:xfrm>
            <a:off x="8667750" y="4673600"/>
            <a:ext cx="903288" cy="903288"/>
            <a:chOff x="11567024" y="5087916"/>
            <a:chExt cx="1204758" cy="1204758"/>
          </a:xfrm>
        </p:grpSpPr>
        <p:sp>
          <p:nvSpPr>
            <p:cNvPr id="19" name="任意多边形: 形状 18"/>
            <p:cNvSpPr/>
            <p:nvPr>
              <p:custDataLst>
                <p:tags r:id="rId2"/>
              </p:custDataLst>
            </p:nvPr>
          </p:nvSpPr>
          <p:spPr>
            <a:xfrm rot="2700000">
              <a:off x="11567024" y="5087916"/>
              <a:ext cx="1204758" cy="1204758"/>
            </a:xfrm>
            <a:custGeom>
              <a:avLst/>
              <a:gdLst>
                <a:gd name="connsiteX0" fmla="*/ 0 w 1204758"/>
                <a:gd name="connsiteY0" fmla="*/ 0 h 1204758"/>
                <a:gd name="connsiteX1" fmla="*/ 1204758 w 1204758"/>
                <a:gd name="connsiteY1" fmla="*/ 1204758 h 1204758"/>
                <a:gd name="connsiteX2" fmla="*/ 1 w 1204758"/>
                <a:gd name="connsiteY2" fmla="*/ 1204757 h 1204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4758" h="1204758">
                  <a:moveTo>
                    <a:pt x="0" y="0"/>
                  </a:moveTo>
                  <a:lnTo>
                    <a:pt x="1204758" y="1204758"/>
                  </a:lnTo>
                  <a:lnTo>
                    <a:pt x="1" y="1204757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58373" name="图片 1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 rot="5400000">
              <a:off x="11367328" y="5419974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5" name="矩形 14"/>
          <p:cNvSpPr/>
          <p:nvPr userDrawn="1">
            <p:custDataLst>
              <p:tags r:id="rId5"/>
            </p:custDataLst>
          </p:nvPr>
        </p:nvSpPr>
        <p:spPr>
          <a:xfrm>
            <a:off x="0" y="857250"/>
            <a:ext cx="9144000" cy="6858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 fontAlgn="base">
              <a:buClrTx/>
              <a:buSzTx/>
              <a:buFontTx/>
            </a:pPr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Viner Hand ITC" panose="03070502030502020203" charset="0"/>
              <a:cs typeface="Viner Hand ITC" panose="03070502030502020203" charset="0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 userDrawn="1">
            <p:ph type="title"/>
          </p:nvPr>
        </p:nvSpPr>
        <p:spPr>
          <a:xfrm>
            <a:off x="434700" y="1035450"/>
            <a:ext cx="8278200" cy="33147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内容占位符 6"/>
          <p:cNvSpPr>
            <a:spLocks noGrp="1"/>
          </p:cNvSpPr>
          <p:nvPr userDrawn="1">
            <p:ph sz="quarter" idx="13"/>
          </p:nvPr>
        </p:nvSpPr>
        <p:spPr>
          <a:xfrm>
            <a:off x="434700" y="2104650"/>
            <a:ext cx="4006800" cy="2170800"/>
          </a:xfrm>
        </p:spPr>
        <p:txBody>
          <a:bodyPr/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</p:nvPr>
        </p:nvSpPr>
        <p:spPr>
          <a:xfrm>
            <a:off x="4681800" y="2104650"/>
            <a:ext cx="4025700" cy="21708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11" name="文本占位符 10"/>
          <p:cNvSpPr>
            <a:spLocks noGrp="1"/>
          </p:cNvSpPr>
          <p:nvPr userDrawn="1">
            <p:ph type="body" sz="quarter" idx="15"/>
          </p:nvPr>
        </p:nvSpPr>
        <p:spPr>
          <a:xfrm>
            <a:off x="429300" y="4469850"/>
            <a:ext cx="4006800" cy="5859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13" name="文本占位符 12"/>
          <p:cNvSpPr>
            <a:spLocks noGrp="1"/>
          </p:cNvSpPr>
          <p:nvPr userDrawn="1">
            <p:ph type="body" sz="quarter" idx="16"/>
          </p:nvPr>
        </p:nvSpPr>
        <p:spPr>
          <a:xfrm>
            <a:off x="4689900" y="4467150"/>
            <a:ext cx="4025700" cy="5859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6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7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8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5" name="组合 6"/>
          <p:cNvGrpSpPr/>
          <p:nvPr userDrawn="1"/>
        </p:nvGrpSpPr>
        <p:grpSpPr>
          <a:xfrm>
            <a:off x="-422275" y="1246188"/>
            <a:ext cx="10001250" cy="4330700"/>
            <a:chOff x="-887" y="817"/>
            <a:chExt cx="21001" cy="9093"/>
          </a:xfrm>
        </p:grpSpPr>
        <p:grpSp>
          <p:nvGrpSpPr>
            <p:cNvPr id="13316" name="组合 7"/>
            <p:cNvGrpSpPr/>
            <p:nvPr userDrawn="1"/>
          </p:nvGrpSpPr>
          <p:grpSpPr>
            <a:xfrm>
              <a:off x="-887" y="817"/>
              <a:ext cx="1886" cy="1886"/>
              <a:chOff x="-607130" y="518771"/>
              <a:chExt cx="1197505" cy="1197505"/>
            </a:xfrm>
          </p:grpSpPr>
          <p:sp>
            <p:nvSpPr>
              <p:cNvPr id="20" name="任意多边形: 形状 19"/>
              <p:cNvSpPr/>
              <p:nvPr>
                <p:custDataLst>
                  <p:tags r:id="rId2"/>
                </p:custDataLst>
              </p:nvPr>
            </p:nvSpPr>
            <p:spPr>
              <a:xfrm rot="13500000">
                <a:off x="-607130" y="518759"/>
                <a:ext cx="1197505" cy="1197505"/>
              </a:xfrm>
              <a:custGeom>
                <a:avLst/>
                <a:gdLst>
                  <a:gd name="connsiteX0" fmla="*/ 1197505 w 1197505"/>
                  <a:gd name="connsiteY0" fmla="*/ 1197505 h 1197505"/>
                  <a:gd name="connsiteX1" fmla="*/ 0 w 1197505"/>
                  <a:gd name="connsiteY1" fmla="*/ 1197505 h 1197505"/>
                  <a:gd name="connsiteX2" fmla="*/ 0 w 1197505"/>
                  <a:gd name="connsiteY2" fmla="*/ 0 h 119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7505" h="1197505">
                    <a:moveTo>
                      <a:pt x="1197505" y="1197505"/>
                    </a:moveTo>
                    <a:lnTo>
                      <a:pt x="0" y="119750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13318" name="图片 18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4"/>
              <a:stretch>
                <a:fillRect/>
              </a:stretch>
            </p:blipFill>
            <p:spPr>
              <a:xfrm rot="-5400000">
                <a:off x="-281642" y="847205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13319" name="组合 8"/>
            <p:cNvGrpSpPr/>
            <p:nvPr userDrawn="1"/>
          </p:nvGrpSpPr>
          <p:grpSpPr>
            <a:xfrm>
              <a:off x="18216" y="8012"/>
              <a:ext cx="1899" cy="1899"/>
              <a:chOff x="11567189" y="5087518"/>
              <a:chExt cx="1205553" cy="1205553"/>
            </a:xfrm>
          </p:grpSpPr>
          <p:sp>
            <p:nvSpPr>
              <p:cNvPr id="22" name="任意多边形: 形状 21"/>
              <p:cNvSpPr/>
              <p:nvPr>
                <p:custDataLst>
                  <p:tags r:id="rId5"/>
                </p:custDataLst>
              </p:nvPr>
            </p:nvSpPr>
            <p:spPr>
              <a:xfrm rot="2700000">
                <a:off x="11567177" y="5087506"/>
                <a:ext cx="1205553" cy="1205553"/>
              </a:xfrm>
              <a:custGeom>
                <a:avLst/>
                <a:gdLst>
                  <a:gd name="connsiteX0" fmla="*/ 0 w 1205553"/>
                  <a:gd name="connsiteY0" fmla="*/ 0 h 1205553"/>
                  <a:gd name="connsiteX1" fmla="*/ 1205553 w 1205553"/>
                  <a:gd name="connsiteY1" fmla="*/ 1205553 h 1205553"/>
                  <a:gd name="connsiteX2" fmla="*/ 1 w 1205553"/>
                  <a:gd name="connsiteY2" fmla="*/ 1205552 h 120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5553" h="1205553">
                    <a:moveTo>
                      <a:pt x="0" y="0"/>
                    </a:moveTo>
                    <a:lnTo>
                      <a:pt x="1205553" y="1205553"/>
                    </a:lnTo>
                    <a:lnTo>
                      <a:pt x="1" y="1205552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13321" name="图片 15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4"/>
              <a:stretch>
                <a:fillRect/>
              </a:stretch>
            </p:blipFill>
            <p:spPr>
              <a:xfrm rot="5400000">
                <a:off x="11378345" y="541997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928351" y="1571631"/>
            <a:ext cx="713238" cy="4041680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02444" y="1571625"/>
            <a:ext cx="7371076" cy="4041680"/>
          </a:xfrm>
        </p:spPr>
        <p:txBody>
          <a:bodyPr vert="eaVert"/>
          <a:lstStyle>
            <a:lvl1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 userDrawn="1">
            <p:custDataLst>
              <p:tags r:id="rId2"/>
            </p:custDataLst>
          </p:nvPr>
        </p:nvSpPr>
        <p:spPr>
          <a:xfrm>
            <a:off x="0" y="1576388"/>
            <a:ext cx="9144000" cy="3705225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grpSp>
        <p:nvGrpSpPr>
          <p:cNvPr id="59396" name="组合 7"/>
          <p:cNvGrpSpPr/>
          <p:nvPr userDrawn="1"/>
        </p:nvGrpSpPr>
        <p:grpSpPr>
          <a:xfrm>
            <a:off x="-550862" y="2855913"/>
            <a:ext cx="1144587" cy="1146175"/>
            <a:chOff x="-777867" y="2665679"/>
            <a:chExt cx="1526642" cy="1526642"/>
          </a:xfrm>
        </p:grpSpPr>
        <p:sp>
          <p:nvSpPr>
            <p:cNvPr id="22" name="任意多边形: 形状 21"/>
            <p:cNvSpPr/>
            <p:nvPr>
              <p:custDataLst>
                <p:tags r:id="rId3"/>
              </p:custDataLst>
            </p:nvPr>
          </p:nvSpPr>
          <p:spPr>
            <a:xfrm rot="13500000">
              <a:off x="-777867" y="2665679"/>
              <a:ext cx="1526642" cy="1526642"/>
            </a:xfrm>
            <a:custGeom>
              <a:avLst/>
              <a:gdLst>
                <a:gd name="connsiteX0" fmla="*/ 1526642 w 1526642"/>
                <a:gd name="connsiteY0" fmla="*/ 1526642 h 1526642"/>
                <a:gd name="connsiteX1" fmla="*/ 0 w 1526642"/>
                <a:gd name="connsiteY1" fmla="*/ 1526642 h 1526642"/>
                <a:gd name="connsiteX2" fmla="*/ 0 w 1526642"/>
                <a:gd name="connsiteY2" fmla="*/ 0 h 1526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6642" h="1526642">
                  <a:moveTo>
                    <a:pt x="1526642" y="1526642"/>
                  </a:moveTo>
                  <a:lnTo>
                    <a:pt x="0" y="152664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59398" name="图片 14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/>
            <a:stretch>
              <a:fillRect/>
            </a:stretch>
          </p:blipFill>
          <p:spPr>
            <a:xfrm rot="-5400000">
              <a:off x="-357944" y="3085603"/>
              <a:ext cx="1373592" cy="686796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59399" name="组合 5"/>
          <p:cNvGrpSpPr/>
          <p:nvPr userDrawn="1"/>
        </p:nvGrpSpPr>
        <p:grpSpPr>
          <a:xfrm>
            <a:off x="8543925" y="2851150"/>
            <a:ext cx="1155700" cy="1155700"/>
            <a:chOff x="11425666" y="2659138"/>
            <a:chExt cx="1539725" cy="1539725"/>
          </a:xfrm>
        </p:grpSpPr>
        <p:sp>
          <p:nvSpPr>
            <p:cNvPr id="20" name="任意多边形: 形状 19"/>
            <p:cNvSpPr/>
            <p:nvPr>
              <p:custDataLst>
                <p:tags r:id="rId6"/>
              </p:custDataLst>
            </p:nvPr>
          </p:nvSpPr>
          <p:spPr>
            <a:xfrm rot="8100000" flipH="1">
              <a:off x="11425654" y="2659126"/>
              <a:ext cx="1539725" cy="1539725"/>
            </a:xfrm>
            <a:custGeom>
              <a:avLst/>
              <a:gdLst>
                <a:gd name="connsiteX0" fmla="*/ 1539725 w 1539725"/>
                <a:gd name="connsiteY0" fmla="*/ 1539725 h 1539725"/>
                <a:gd name="connsiteX1" fmla="*/ 0 w 1539725"/>
                <a:gd name="connsiteY1" fmla="*/ 0 h 1539725"/>
                <a:gd name="connsiteX2" fmla="*/ 0 w 1539725"/>
                <a:gd name="connsiteY2" fmla="*/ 1539725 h 1539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39725" h="1539725">
                  <a:moveTo>
                    <a:pt x="1539725" y="1539725"/>
                  </a:moveTo>
                  <a:lnTo>
                    <a:pt x="0" y="0"/>
                  </a:lnTo>
                  <a:lnTo>
                    <a:pt x="0" y="1539725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59401" name="图片 17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5"/>
            <a:stretch>
              <a:fillRect/>
            </a:stretch>
          </p:blipFill>
          <p:spPr>
            <a:xfrm rot="5400000" flipH="1">
              <a:off x="11167101" y="3085603"/>
              <a:ext cx="1373592" cy="686796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1142100" y="1861650"/>
            <a:ext cx="6858000" cy="1790100"/>
          </a:xfrm>
        </p:spPr>
        <p:txBody>
          <a:bodyPr anchor="b">
            <a:normAutofit/>
          </a:bodyPr>
          <a:lstStyle>
            <a:lvl1pPr algn="ctr">
              <a:defRPr sz="60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</p:nvPr>
        </p:nvSpPr>
        <p:spPr>
          <a:xfrm>
            <a:off x="1142048" y="3754279"/>
            <a:ext cx="6858000" cy="1242060"/>
          </a:xfrm>
        </p:spPr>
        <p:txBody>
          <a:bodyPr>
            <a:normAutofit/>
          </a:bodyPr>
          <a:lstStyle>
            <a:lvl1pPr marL="285750" indent="-285750" algn="ctr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8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9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10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5" Type="http://schemas.openxmlformats.org/officeDocument/2006/relationships/theme" Target="../theme/theme1.xml"/><Relationship Id="rId24" Type="http://schemas.openxmlformats.org/officeDocument/2006/relationships/tags" Target="../tags/tag128.xml"/><Relationship Id="rId23" Type="http://schemas.openxmlformats.org/officeDocument/2006/relationships/tags" Target="../tags/tag127.xml"/><Relationship Id="rId22" Type="http://schemas.openxmlformats.org/officeDocument/2006/relationships/tags" Target="../tags/tag126.xml"/><Relationship Id="rId21" Type="http://schemas.openxmlformats.org/officeDocument/2006/relationships/tags" Target="../tags/tag125.xml"/><Relationship Id="rId20" Type="http://schemas.openxmlformats.org/officeDocument/2006/relationships/tags" Target="../tags/tag124.xml"/><Relationship Id="rId2" Type="http://schemas.openxmlformats.org/officeDocument/2006/relationships/slideLayout" Target="../slideLayouts/slideLayout2.xml"/><Relationship Id="rId19" Type="http://schemas.openxmlformats.org/officeDocument/2006/relationships/tags" Target="../tags/tag123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7.xml"/><Relationship Id="rId8" Type="http://schemas.openxmlformats.org/officeDocument/2006/relationships/slideLayout" Target="../slideLayouts/slideLayout26.xml"/><Relationship Id="rId7" Type="http://schemas.openxmlformats.org/officeDocument/2006/relationships/slideLayout" Target="../slideLayouts/slideLayout25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Relationship Id="rId3" Type="http://schemas.openxmlformats.org/officeDocument/2006/relationships/slideLayout" Target="../slideLayouts/slideLayout21.xml"/><Relationship Id="rId25" Type="http://schemas.openxmlformats.org/officeDocument/2006/relationships/theme" Target="../theme/theme2.xml"/><Relationship Id="rId24" Type="http://schemas.openxmlformats.org/officeDocument/2006/relationships/tags" Target="../tags/tag256.xml"/><Relationship Id="rId23" Type="http://schemas.openxmlformats.org/officeDocument/2006/relationships/tags" Target="../tags/tag255.xml"/><Relationship Id="rId22" Type="http://schemas.openxmlformats.org/officeDocument/2006/relationships/tags" Target="../tags/tag254.xml"/><Relationship Id="rId21" Type="http://schemas.openxmlformats.org/officeDocument/2006/relationships/tags" Target="../tags/tag253.xml"/><Relationship Id="rId20" Type="http://schemas.openxmlformats.org/officeDocument/2006/relationships/tags" Target="../tags/tag252.xml"/><Relationship Id="rId2" Type="http://schemas.openxmlformats.org/officeDocument/2006/relationships/slideLayout" Target="../slideLayouts/slideLayout20.xml"/><Relationship Id="rId19" Type="http://schemas.openxmlformats.org/officeDocument/2006/relationships/tags" Target="../tags/tag251.xml"/><Relationship Id="rId18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5.xml"/><Relationship Id="rId8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2.xml"/><Relationship Id="rId5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9.xml"/><Relationship Id="rId25" Type="http://schemas.openxmlformats.org/officeDocument/2006/relationships/theme" Target="../theme/theme3.xml"/><Relationship Id="rId24" Type="http://schemas.openxmlformats.org/officeDocument/2006/relationships/tags" Target="../tags/tag384.xml"/><Relationship Id="rId23" Type="http://schemas.openxmlformats.org/officeDocument/2006/relationships/tags" Target="../tags/tag383.xml"/><Relationship Id="rId22" Type="http://schemas.openxmlformats.org/officeDocument/2006/relationships/tags" Target="../tags/tag382.xml"/><Relationship Id="rId21" Type="http://schemas.openxmlformats.org/officeDocument/2006/relationships/tags" Target="../tags/tag381.xml"/><Relationship Id="rId20" Type="http://schemas.openxmlformats.org/officeDocument/2006/relationships/tags" Target="../tags/tag380.xml"/><Relationship Id="rId2" Type="http://schemas.openxmlformats.org/officeDocument/2006/relationships/slideLayout" Target="../slideLayouts/slideLayout38.xml"/><Relationship Id="rId19" Type="http://schemas.openxmlformats.org/officeDocument/2006/relationships/tags" Target="../tags/tag379.xml"/><Relationship Id="rId18" Type="http://schemas.openxmlformats.org/officeDocument/2006/relationships/slideLayout" Target="../slideLayouts/slideLayout54.xml"/><Relationship Id="rId17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52.xml"/><Relationship Id="rId15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6.xml"/><Relationship Id="rId1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3.xml"/><Relationship Id="rId8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7.xml"/><Relationship Id="rId25" Type="http://schemas.openxmlformats.org/officeDocument/2006/relationships/theme" Target="../theme/theme4.xml"/><Relationship Id="rId24" Type="http://schemas.openxmlformats.org/officeDocument/2006/relationships/tags" Target="../tags/tag512.xml"/><Relationship Id="rId23" Type="http://schemas.openxmlformats.org/officeDocument/2006/relationships/tags" Target="../tags/tag511.xml"/><Relationship Id="rId22" Type="http://schemas.openxmlformats.org/officeDocument/2006/relationships/tags" Target="../tags/tag510.xml"/><Relationship Id="rId21" Type="http://schemas.openxmlformats.org/officeDocument/2006/relationships/tags" Target="../tags/tag509.xml"/><Relationship Id="rId20" Type="http://schemas.openxmlformats.org/officeDocument/2006/relationships/tags" Target="../tags/tag508.xml"/><Relationship Id="rId2" Type="http://schemas.openxmlformats.org/officeDocument/2006/relationships/slideLayout" Target="../slideLayouts/slideLayout56.xml"/><Relationship Id="rId19" Type="http://schemas.openxmlformats.org/officeDocument/2006/relationships/tags" Target="../tags/tag507.xml"/><Relationship Id="rId18" Type="http://schemas.openxmlformats.org/officeDocument/2006/relationships/slideLayout" Target="../slideLayouts/slideLayout72.xml"/><Relationship Id="rId17" Type="http://schemas.openxmlformats.org/officeDocument/2006/relationships/slideLayout" Target="../slideLayouts/slideLayout71.xml"/><Relationship Id="rId16" Type="http://schemas.openxmlformats.org/officeDocument/2006/relationships/slideLayout" Target="../slideLayouts/slideLayout70.xml"/><Relationship Id="rId15" Type="http://schemas.openxmlformats.org/officeDocument/2006/relationships/slideLayout" Target="../slideLayouts/slideLayout69.xml"/><Relationship Id="rId14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64.xml"/><Relationship Id="rId1" Type="http://schemas.openxmlformats.org/officeDocument/2006/relationships/slideLayout" Target="../slideLayouts/slideLayout55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81.xml"/><Relationship Id="rId8" Type="http://schemas.openxmlformats.org/officeDocument/2006/relationships/slideLayout" Target="../slideLayouts/slideLayout80.xml"/><Relationship Id="rId7" Type="http://schemas.openxmlformats.org/officeDocument/2006/relationships/slideLayout" Target="../slideLayouts/slideLayout79.xml"/><Relationship Id="rId6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5.xml"/><Relationship Id="rId25" Type="http://schemas.openxmlformats.org/officeDocument/2006/relationships/theme" Target="../theme/theme5.xml"/><Relationship Id="rId24" Type="http://schemas.openxmlformats.org/officeDocument/2006/relationships/tags" Target="../tags/tag640.xml"/><Relationship Id="rId23" Type="http://schemas.openxmlformats.org/officeDocument/2006/relationships/tags" Target="../tags/tag639.xml"/><Relationship Id="rId22" Type="http://schemas.openxmlformats.org/officeDocument/2006/relationships/tags" Target="../tags/tag638.xml"/><Relationship Id="rId21" Type="http://schemas.openxmlformats.org/officeDocument/2006/relationships/tags" Target="../tags/tag637.xml"/><Relationship Id="rId20" Type="http://schemas.openxmlformats.org/officeDocument/2006/relationships/tags" Target="../tags/tag636.xml"/><Relationship Id="rId2" Type="http://schemas.openxmlformats.org/officeDocument/2006/relationships/slideLayout" Target="../slideLayouts/slideLayout74.xml"/><Relationship Id="rId19" Type="http://schemas.openxmlformats.org/officeDocument/2006/relationships/tags" Target="../tags/tag635.xml"/><Relationship Id="rId18" Type="http://schemas.openxmlformats.org/officeDocument/2006/relationships/slideLayout" Target="../slideLayouts/slideLayout90.xml"/><Relationship Id="rId17" Type="http://schemas.openxmlformats.org/officeDocument/2006/relationships/slideLayout" Target="../slideLayouts/slideLayout89.xml"/><Relationship Id="rId16" Type="http://schemas.openxmlformats.org/officeDocument/2006/relationships/slideLayout" Target="../slideLayouts/slideLayout88.xml"/><Relationship Id="rId15" Type="http://schemas.openxmlformats.org/officeDocument/2006/relationships/slideLayout" Target="../slideLayouts/slideLayout87.xml"/><Relationship Id="rId14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2.xml"/><Relationship Id="rId1" Type="http://schemas.openxmlformats.org/officeDocument/2006/relationships/slideLayout" Target="../slideLayouts/slideLayout7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501650" y="1189038"/>
            <a:ext cx="8140700" cy="331787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38100" rIns="76200" bIns="38100" anchor="t" anchorCtr="0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  <p:custDataLst>
              <p:tags r:id="rId20"/>
            </p:custDataLst>
          </p:nvPr>
        </p:nvSpPr>
        <p:spPr>
          <a:xfrm>
            <a:off x="501650" y="1571625"/>
            <a:ext cx="8140700" cy="4041775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0" rIns="82550" bIns="0" anchor="t" anchorCtr="0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85725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sldNum="0" hdr="0" ftr="0" dt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501650" y="1189038"/>
            <a:ext cx="8140700" cy="331787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38100" rIns="76200" bIns="38100" anchor="t" anchorCtr="0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051" name="文本占位符 2"/>
          <p:cNvSpPr>
            <a:spLocks noGrp="1"/>
          </p:cNvSpPr>
          <p:nvPr>
            <p:ph type="body"/>
            <p:custDataLst>
              <p:tags r:id="rId20"/>
            </p:custDataLst>
          </p:nvPr>
        </p:nvSpPr>
        <p:spPr>
          <a:xfrm>
            <a:off x="501650" y="1571625"/>
            <a:ext cx="8140700" cy="4041775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0" rIns="82550" bIns="0" anchor="t" anchorCtr="0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85725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hf sldNum="0" hdr="0" ftr="0" dt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501650" y="1189038"/>
            <a:ext cx="8140700" cy="331787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38100" rIns="76200" bIns="38100" anchor="t" anchorCtr="0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075" name="文本占位符 2"/>
          <p:cNvSpPr>
            <a:spLocks noGrp="1"/>
          </p:cNvSpPr>
          <p:nvPr>
            <p:ph type="body"/>
            <p:custDataLst>
              <p:tags r:id="rId20"/>
            </p:custDataLst>
          </p:nvPr>
        </p:nvSpPr>
        <p:spPr>
          <a:xfrm>
            <a:off x="501650" y="1571625"/>
            <a:ext cx="8140700" cy="4041775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0" rIns="82550" bIns="0" anchor="t" anchorCtr="0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85725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  <p:sldLayoutId id="2147483703" r:id="rId17"/>
    <p:sldLayoutId id="2147483704" r:id="rId18"/>
  </p:sldLayoutIdLst>
  <p:hf sldNum="0" hdr="0" ftr="0" dt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501650" y="1189038"/>
            <a:ext cx="8140700" cy="331787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38100" rIns="76200" bIns="38100" anchor="t" anchorCtr="0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4099" name="文本占位符 2"/>
          <p:cNvSpPr>
            <a:spLocks noGrp="1"/>
          </p:cNvSpPr>
          <p:nvPr>
            <p:ph type="body"/>
            <p:custDataLst>
              <p:tags r:id="rId20"/>
            </p:custDataLst>
          </p:nvPr>
        </p:nvSpPr>
        <p:spPr>
          <a:xfrm>
            <a:off x="501650" y="1571625"/>
            <a:ext cx="8140700" cy="4041775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0" rIns="82550" bIns="0" anchor="t" anchorCtr="0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85725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  <p:sldLayoutId id="2147483722" r:id="rId17"/>
    <p:sldLayoutId id="2147483723" r:id="rId18"/>
  </p:sldLayoutIdLst>
  <p:hf sldNum="0" hdr="0" ftr="0" dt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501650" y="1189038"/>
            <a:ext cx="8140700" cy="331787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38100" rIns="76200" bIns="38100" anchor="t" anchorCtr="0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075" name="文本占位符 2"/>
          <p:cNvSpPr>
            <a:spLocks noGrp="1"/>
          </p:cNvSpPr>
          <p:nvPr>
            <p:ph type="body"/>
            <p:custDataLst>
              <p:tags r:id="rId20"/>
            </p:custDataLst>
          </p:nvPr>
        </p:nvSpPr>
        <p:spPr>
          <a:xfrm>
            <a:off x="501650" y="1571625"/>
            <a:ext cx="8140700" cy="4041775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0" rIns="82550" bIns="0" anchor="t" anchorCtr="0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85725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  <p:sldLayoutId id="2147483739" r:id="rId15"/>
    <p:sldLayoutId id="2147483740" r:id="rId16"/>
    <p:sldLayoutId id="2147483741" r:id="rId17"/>
    <p:sldLayoutId id="2147483742" r:id="rId18"/>
  </p:sldLayoutIdLst>
  <p:hf sldNum="0" hdr="0" ftr="0" dt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643.xml"/><Relationship Id="rId2" Type="http://schemas.openxmlformats.org/officeDocument/2006/relationships/tags" Target="../tags/tag642.xml"/><Relationship Id="rId1" Type="http://schemas.openxmlformats.org/officeDocument/2006/relationships/tags" Target="../tags/tag641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14.png"/><Relationship Id="rId8" Type="http://schemas.openxmlformats.org/officeDocument/2006/relationships/tags" Target="../tags/tag714.xml"/><Relationship Id="rId7" Type="http://schemas.openxmlformats.org/officeDocument/2006/relationships/tags" Target="../tags/tag713.xml"/><Relationship Id="rId6" Type="http://schemas.openxmlformats.org/officeDocument/2006/relationships/tags" Target="../tags/tag712.xml"/><Relationship Id="rId5" Type="http://schemas.openxmlformats.org/officeDocument/2006/relationships/tags" Target="../tags/tag711.xml"/><Relationship Id="rId4" Type="http://schemas.openxmlformats.org/officeDocument/2006/relationships/image" Target="../media/image1.emf"/><Relationship Id="rId3" Type="http://schemas.openxmlformats.org/officeDocument/2006/relationships/tags" Target="../tags/tag710.xml"/><Relationship Id="rId2" Type="http://schemas.openxmlformats.org/officeDocument/2006/relationships/tags" Target="../tags/tag709.xml"/><Relationship Id="rId13" Type="http://schemas.openxmlformats.org/officeDocument/2006/relationships/notesSlide" Target="../notesSlides/notesSlide2.xml"/><Relationship Id="rId12" Type="http://schemas.openxmlformats.org/officeDocument/2006/relationships/slideLayout" Target="../slideLayouts/slideLayout43.xml"/><Relationship Id="rId11" Type="http://schemas.openxmlformats.org/officeDocument/2006/relationships/tags" Target="../tags/tag715.xml"/><Relationship Id="rId10" Type="http://schemas.openxmlformats.org/officeDocument/2006/relationships/image" Target="../media/image15.png"/><Relationship Id="rId1" Type="http://schemas.openxmlformats.org/officeDocument/2006/relationships/tags" Target="../tags/tag708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.png"/><Relationship Id="rId8" Type="http://schemas.openxmlformats.org/officeDocument/2006/relationships/tags" Target="../tags/tag722.xml"/><Relationship Id="rId7" Type="http://schemas.openxmlformats.org/officeDocument/2006/relationships/tags" Target="../tags/tag721.xml"/><Relationship Id="rId6" Type="http://schemas.openxmlformats.org/officeDocument/2006/relationships/tags" Target="../tags/tag720.xml"/><Relationship Id="rId5" Type="http://schemas.openxmlformats.org/officeDocument/2006/relationships/tags" Target="../tags/tag719.xml"/><Relationship Id="rId4" Type="http://schemas.openxmlformats.org/officeDocument/2006/relationships/image" Target="../media/image1.emf"/><Relationship Id="rId3" Type="http://schemas.openxmlformats.org/officeDocument/2006/relationships/tags" Target="../tags/tag718.xml"/><Relationship Id="rId2" Type="http://schemas.openxmlformats.org/officeDocument/2006/relationships/tags" Target="../tags/tag717.xml"/><Relationship Id="rId12" Type="http://schemas.openxmlformats.org/officeDocument/2006/relationships/notesSlide" Target="../notesSlides/notesSlide3.xml"/><Relationship Id="rId11" Type="http://schemas.openxmlformats.org/officeDocument/2006/relationships/slideLayout" Target="../slideLayouts/slideLayout79.xml"/><Relationship Id="rId10" Type="http://schemas.openxmlformats.org/officeDocument/2006/relationships/tags" Target="../tags/tag723.xml"/><Relationship Id="rId1" Type="http://schemas.openxmlformats.org/officeDocument/2006/relationships/tags" Target="../tags/tag716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.png"/><Relationship Id="rId8" Type="http://schemas.openxmlformats.org/officeDocument/2006/relationships/tags" Target="../tags/tag730.xml"/><Relationship Id="rId7" Type="http://schemas.openxmlformats.org/officeDocument/2006/relationships/tags" Target="../tags/tag729.xml"/><Relationship Id="rId6" Type="http://schemas.openxmlformats.org/officeDocument/2006/relationships/tags" Target="../tags/tag728.xml"/><Relationship Id="rId5" Type="http://schemas.openxmlformats.org/officeDocument/2006/relationships/tags" Target="../tags/tag727.xml"/><Relationship Id="rId4" Type="http://schemas.openxmlformats.org/officeDocument/2006/relationships/image" Target="../media/image1.emf"/><Relationship Id="rId3" Type="http://schemas.openxmlformats.org/officeDocument/2006/relationships/tags" Target="../tags/tag726.xml"/><Relationship Id="rId2" Type="http://schemas.openxmlformats.org/officeDocument/2006/relationships/tags" Target="../tags/tag725.xml"/><Relationship Id="rId12" Type="http://schemas.openxmlformats.org/officeDocument/2006/relationships/notesSlide" Target="../notesSlides/notesSlide4.xml"/><Relationship Id="rId11" Type="http://schemas.openxmlformats.org/officeDocument/2006/relationships/slideLayout" Target="../slideLayouts/slideLayout79.xml"/><Relationship Id="rId10" Type="http://schemas.openxmlformats.org/officeDocument/2006/relationships/tags" Target="../tags/tag731.xml"/><Relationship Id="rId1" Type="http://schemas.openxmlformats.org/officeDocument/2006/relationships/tags" Target="../tags/tag724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8.png"/><Relationship Id="rId8" Type="http://schemas.openxmlformats.org/officeDocument/2006/relationships/tags" Target="../tags/tag738.xml"/><Relationship Id="rId7" Type="http://schemas.openxmlformats.org/officeDocument/2006/relationships/tags" Target="../tags/tag737.xml"/><Relationship Id="rId6" Type="http://schemas.openxmlformats.org/officeDocument/2006/relationships/tags" Target="../tags/tag736.xml"/><Relationship Id="rId5" Type="http://schemas.openxmlformats.org/officeDocument/2006/relationships/tags" Target="../tags/tag735.xml"/><Relationship Id="rId4" Type="http://schemas.openxmlformats.org/officeDocument/2006/relationships/image" Target="../media/image1.emf"/><Relationship Id="rId3" Type="http://schemas.openxmlformats.org/officeDocument/2006/relationships/tags" Target="../tags/tag734.xml"/><Relationship Id="rId2" Type="http://schemas.openxmlformats.org/officeDocument/2006/relationships/tags" Target="../tags/tag733.xml"/><Relationship Id="rId12" Type="http://schemas.openxmlformats.org/officeDocument/2006/relationships/notesSlide" Target="../notesSlides/notesSlide5.xml"/><Relationship Id="rId11" Type="http://schemas.openxmlformats.org/officeDocument/2006/relationships/slideLayout" Target="../slideLayouts/slideLayout79.xml"/><Relationship Id="rId10" Type="http://schemas.openxmlformats.org/officeDocument/2006/relationships/tags" Target="../tags/tag739.xml"/><Relationship Id="rId1" Type="http://schemas.openxmlformats.org/officeDocument/2006/relationships/tags" Target="../tags/tag732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9.png"/><Relationship Id="rId8" Type="http://schemas.openxmlformats.org/officeDocument/2006/relationships/tags" Target="../tags/tag746.xml"/><Relationship Id="rId7" Type="http://schemas.openxmlformats.org/officeDocument/2006/relationships/tags" Target="../tags/tag745.xml"/><Relationship Id="rId6" Type="http://schemas.openxmlformats.org/officeDocument/2006/relationships/tags" Target="../tags/tag744.xml"/><Relationship Id="rId5" Type="http://schemas.openxmlformats.org/officeDocument/2006/relationships/tags" Target="../tags/tag743.xml"/><Relationship Id="rId4" Type="http://schemas.openxmlformats.org/officeDocument/2006/relationships/image" Target="../media/image1.emf"/><Relationship Id="rId3" Type="http://schemas.openxmlformats.org/officeDocument/2006/relationships/tags" Target="../tags/tag742.xml"/><Relationship Id="rId2" Type="http://schemas.openxmlformats.org/officeDocument/2006/relationships/tags" Target="../tags/tag741.xml"/><Relationship Id="rId11" Type="http://schemas.openxmlformats.org/officeDocument/2006/relationships/slideLayout" Target="../slideLayouts/slideLayout43.xml"/><Relationship Id="rId10" Type="http://schemas.openxmlformats.org/officeDocument/2006/relationships/tags" Target="../tags/tag747.xml"/><Relationship Id="rId1" Type="http://schemas.openxmlformats.org/officeDocument/2006/relationships/tags" Target="../tags/tag740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5.png"/><Relationship Id="rId8" Type="http://schemas.openxmlformats.org/officeDocument/2006/relationships/tags" Target="../tags/tag754.xml"/><Relationship Id="rId7" Type="http://schemas.openxmlformats.org/officeDocument/2006/relationships/tags" Target="../tags/tag753.xml"/><Relationship Id="rId6" Type="http://schemas.openxmlformats.org/officeDocument/2006/relationships/tags" Target="../tags/tag752.xml"/><Relationship Id="rId5" Type="http://schemas.openxmlformats.org/officeDocument/2006/relationships/tags" Target="../tags/tag751.xml"/><Relationship Id="rId4" Type="http://schemas.openxmlformats.org/officeDocument/2006/relationships/image" Target="../media/image1.emf"/><Relationship Id="rId3" Type="http://schemas.openxmlformats.org/officeDocument/2006/relationships/tags" Target="../tags/tag750.xml"/><Relationship Id="rId2" Type="http://schemas.openxmlformats.org/officeDocument/2006/relationships/tags" Target="../tags/tag749.xml"/><Relationship Id="rId12" Type="http://schemas.openxmlformats.org/officeDocument/2006/relationships/slideLayout" Target="../slideLayouts/slideLayout7.xml"/><Relationship Id="rId11" Type="http://schemas.openxmlformats.org/officeDocument/2006/relationships/tags" Target="../tags/tag755.xml"/><Relationship Id="rId10" Type="http://schemas.openxmlformats.org/officeDocument/2006/relationships/image" Target="../media/image20.png"/><Relationship Id="rId1" Type="http://schemas.openxmlformats.org/officeDocument/2006/relationships/tags" Target="../tags/tag748.xml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11.xml"/><Relationship Id="rId3" Type="http://schemas.openxmlformats.org/officeDocument/2006/relationships/themeOverride" Target="../theme/themeOverride1.xml"/><Relationship Id="rId2" Type="http://schemas.openxmlformats.org/officeDocument/2006/relationships/tags" Target="../tags/tag757.xml"/><Relationship Id="rId1" Type="http://schemas.openxmlformats.org/officeDocument/2006/relationships/tags" Target="../tags/tag756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4.png"/><Relationship Id="rId8" Type="http://schemas.openxmlformats.org/officeDocument/2006/relationships/tags" Target="../tags/tag650.xml"/><Relationship Id="rId7" Type="http://schemas.openxmlformats.org/officeDocument/2006/relationships/tags" Target="../tags/tag649.xml"/><Relationship Id="rId6" Type="http://schemas.openxmlformats.org/officeDocument/2006/relationships/tags" Target="../tags/tag648.xml"/><Relationship Id="rId5" Type="http://schemas.openxmlformats.org/officeDocument/2006/relationships/tags" Target="../tags/tag647.xml"/><Relationship Id="rId4" Type="http://schemas.openxmlformats.org/officeDocument/2006/relationships/image" Target="../media/image1.emf"/><Relationship Id="rId3" Type="http://schemas.openxmlformats.org/officeDocument/2006/relationships/tags" Target="../tags/tag646.xml"/><Relationship Id="rId2" Type="http://schemas.openxmlformats.org/officeDocument/2006/relationships/tags" Target="../tags/tag645.xml"/><Relationship Id="rId11" Type="http://schemas.openxmlformats.org/officeDocument/2006/relationships/slideLayout" Target="../slideLayouts/slideLayout7.xml"/><Relationship Id="rId10" Type="http://schemas.openxmlformats.org/officeDocument/2006/relationships/tags" Target="../tags/tag651.xml"/><Relationship Id="rId1" Type="http://schemas.openxmlformats.org/officeDocument/2006/relationships/tags" Target="../tags/tag644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659.xml"/><Relationship Id="rId8" Type="http://schemas.openxmlformats.org/officeDocument/2006/relationships/tags" Target="../tags/tag658.xml"/><Relationship Id="rId7" Type="http://schemas.openxmlformats.org/officeDocument/2006/relationships/tags" Target="../tags/tag657.xml"/><Relationship Id="rId6" Type="http://schemas.openxmlformats.org/officeDocument/2006/relationships/tags" Target="../tags/tag656.xml"/><Relationship Id="rId5" Type="http://schemas.openxmlformats.org/officeDocument/2006/relationships/tags" Target="../tags/tag655.xml"/><Relationship Id="rId4" Type="http://schemas.openxmlformats.org/officeDocument/2006/relationships/image" Target="../media/image1.emf"/><Relationship Id="rId3" Type="http://schemas.openxmlformats.org/officeDocument/2006/relationships/tags" Target="../tags/tag654.xml"/><Relationship Id="rId2" Type="http://schemas.openxmlformats.org/officeDocument/2006/relationships/tags" Target="../tags/tag653.xml"/><Relationship Id="rId10" Type="http://schemas.openxmlformats.org/officeDocument/2006/relationships/slideLayout" Target="../slideLayouts/slideLayout7.xml"/><Relationship Id="rId1" Type="http://schemas.openxmlformats.org/officeDocument/2006/relationships/tags" Target="../tags/tag652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png"/><Relationship Id="rId8" Type="http://schemas.openxmlformats.org/officeDocument/2006/relationships/tags" Target="../tags/tag666.xml"/><Relationship Id="rId7" Type="http://schemas.openxmlformats.org/officeDocument/2006/relationships/tags" Target="../tags/tag665.xml"/><Relationship Id="rId6" Type="http://schemas.openxmlformats.org/officeDocument/2006/relationships/tags" Target="../tags/tag664.xml"/><Relationship Id="rId5" Type="http://schemas.openxmlformats.org/officeDocument/2006/relationships/tags" Target="../tags/tag663.xml"/><Relationship Id="rId4" Type="http://schemas.openxmlformats.org/officeDocument/2006/relationships/image" Target="../media/image1.emf"/><Relationship Id="rId3" Type="http://schemas.openxmlformats.org/officeDocument/2006/relationships/tags" Target="../tags/tag662.xml"/><Relationship Id="rId2" Type="http://schemas.openxmlformats.org/officeDocument/2006/relationships/tags" Target="../tags/tag661.xml"/><Relationship Id="rId11" Type="http://schemas.openxmlformats.org/officeDocument/2006/relationships/slideLayout" Target="../slideLayouts/slideLayout61.xml"/><Relationship Id="rId10" Type="http://schemas.openxmlformats.org/officeDocument/2006/relationships/tags" Target="../tags/tag667.xml"/><Relationship Id="rId1" Type="http://schemas.openxmlformats.org/officeDocument/2006/relationships/tags" Target="../tags/tag660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6.png"/><Relationship Id="rId8" Type="http://schemas.openxmlformats.org/officeDocument/2006/relationships/tags" Target="../tags/tag674.xml"/><Relationship Id="rId7" Type="http://schemas.openxmlformats.org/officeDocument/2006/relationships/tags" Target="../tags/tag673.xml"/><Relationship Id="rId6" Type="http://schemas.openxmlformats.org/officeDocument/2006/relationships/tags" Target="../tags/tag672.xml"/><Relationship Id="rId5" Type="http://schemas.openxmlformats.org/officeDocument/2006/relationships/tags" Target="../tags/tag671.xml"/><Relationship Id="rId4" Type="http://schemas.openxmlformats.org/officeDocument/2006/relationships/image" Target="../media/image1.emf"/><Relationship Id="rId3" Type="http://schemas.openxmlformats.org/officeDocument/2006/relationships/tags" Target="../tags/tag670.xml"/><Relationship Id="rId2" Type="http://schemas.openxmlformats.org/officeDocument/2006/relationships/tags" Target="../tags/tag669.xml"/><Relationship Id="rId12" Type="http://schemas.openxmlformats.org/officeDocument/2006/relationships/slideLayout" Target="../slideLayouts/slideLayout61.xml"/><Relationship Id="rId11" Type="http://schemas.openxmlformats.org/officeDocument/2006/relationships/tags" Target="../tags/tag675.xml"/><Relationship Id="rId10" Type="http://schemas.openxmlformats.org/officeDocument/2006/relationships/image" Target="../media/image7.png"/><Relationship Id="rId1" Type="http://schemas.openxmlformats.org/officeDocument/2006/relationships/tags" Target="../tags/tag668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6.png"/><Relationship Id="rId8" Type="http://schemas.openxmlformats.org/officeDocument/2006/relationships/tags" Target="../tags/tag682.xml"/><Relationship Id="rId7" Type="http://schemas.openxmlformats.org/officeDocument/2006/relationships/tags" Target="../tags/tag681.xml"/><Relationship Id="rId6" Type="http://schemas.openxmlformats.org/officeDocument/2006/relationships/tags" Target="../tags/tag680.xml"/><Relationship Id="rId5" Type="http://schemas.openxmlformats.org/officeDocument/2006/relationships/tags" Target="../tags/tag679.xml"/><Relationship Id="rId4" Type="http://schemas.openxmlformats.org/officeDocument/2006/relationships/image" Target="../media/image1.emf"/><Relationship Id="rId3" Type="http://schemas.openxmlformats.org/officeDocument/2006/relationships/tags" Target="../tags/tag678.xml"/><Relationship Id="rId2" Type="http://schemas.openxmlformats.org/officeDocument/2006/relationships/tags" Target="../tags/tag677.xml"/><Relationship Id="rId12" Type="http://schemas.openxmlformats.org/officeDocument/2006/relationships/slideLayout" Target="../slideLayouts/slideLayout61.xml"/><Relationship Id="rId11" Type="http://schemas.openxmlformats.org/officeDocument/2006/relationships/tags" Target="../tags/tag683.xml"/><Relationship Id="rId10" Type="http://schemas.openxmlformats.org/officeDocument/2006/relationships/image" Target="../media/image8.png"/><Relationship Id="rId1" Type="http://schemas.openxmlformats.org/officeDocument/2006/relationships/tags" Target="../tags/tag676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tags" Target="../tags/tag690.xml"/><Relationship Id="rId7" Type="http://schemas.openxmlformats.org/officeDocument/2006/relationships/tags" Target="../tags/tag689.xml"/><Relationship Id="rId6" Type="http://schemas.openxmlformats.org/officeDocument/2006/relationships/tags" Target="../tags/tag688.xml"/><Relationship Id="rId5" Type="http://schemas.openxmlformats.org/officeDocument/2006/relationships/tags" Target="../tags/tag687.xml"/><Relationship Id="rId4" Type="http://schemas.openxmlformats.org/officeDocument/2006/relationships/image" Target="../media/image1.emf"/><Relationship Id="rId3" Type="http://schemas.openxmlformats.org/officeDocument/2006/relationships/tags" Target="../tags/tag686.xml"/><Relationship Id="rId2" Type="http://schemas.openxmlformats.org/officeDocument/2006/relationships/tags" Target="../tags/tag685.xml"/><Relationship Id="rId11" Type="http://schemas.openxmlformats.org/officeDocument/2006/relationships/slideLayout" Target="../slideLayouts/slideLayout61.xml"/><Relationship Id="rId10" Type="http://schemas.openxmlformats.org/officeDocument/2006/relationships/tags" Target="../tags/tag691.xml"/><Relationship Id="rId1" Type="http://schemas.openxmlformats.org/officeDocument/2006/relationships/tags" Target="../tags/tag684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8" Type="http://schemas.openxmlformats.org/officeDocument/2006/relationships/tags" Target="../tags/tag698.xml"/><Relationship Id="rId7" Type="http://schemas.openxmlformats.org/officeDocument/2006/relationships/tags" Target="../tags/tag697.xml"/><Relationship Id="rId6" Type="http://schemas.openxmlformats.org/officeDocument/2006/relationships/tags" Target="../tags/tag696.xml"/><Relationship Id="rId5" Type="http://schemas.openxmlformats.org/officeDocument/2006/relationships/tags" Target="../tags/tag695.xml"/><Relationship Id="rId4" Type="http://schemas.openxmlformats.org/officeDocument/2006/relationships/image" Target="../media/image1.emf"/><Relationship Id="rId3" Type="http://schemas.openxmlformats.org/officeDocument/2006/relationships/tags" Target="../tags/tag694.xml"/><Relationship Id="rId2" Type="http://schemas.openxmlformats.org/officeDocument/2006/relationships/tags" Target="../tags/tag693.xml"/><Relationship Id="rId11" Type="http://schemas.openxmlformats.org/officeDocument/2006/relationships/slideLayout" Target="../slideLayouts/slideLayout25.xml"/><Relationship Id="rId10" Type="http://schemas.openxmlformats.org/officeDocument/2006/relationships/tags" Target="../tags/tag699.xml"/><Relationship Id="rId1" Type="http://schemas.openxmlformats.org/officeDocument/2006/relationships/tags" Target="../tags/tag692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.png"/><Relationship Id="rId8" Type="http://schemas.openxmlformats.org/officeDocument/2006/relationships/tags" Target="../tags/tag706.xml"/><Relationship Id="rId7" Type="http://schemas.openxmlformats.org/officeDocument/2006/relationships/tags" Target="../tags/tag705.xml"/><Relationship Id="rId6" Type="http://schemas.openxmlformats.org/officeDocument/2006/relationships/tags" Target="../tags/tag704.xml"/><Relationship Id="rId5" Type="http://schemas.openxmlformats.org/officeDocument/2006/relationships/tags" Target="../tags/tag703.xml"/><Relationship Id="rId4" Type="http://schemas.openxmlformats.org/officeDocument/2006/relationships/image" Target="../media/image1.emf"/><Relationship Id="rId3" Type="http://schemas.openxmlformats.org/officeDocument/2006/relationships/tags" Target="../tags/tag702.xml"/><Relationship Id="rId2" Type="http://schemas.openxmlformats.org/officeDocument/2006/relationships/tags" Target="../tags/tag701.xml"/><Relationship Id="rId13" Type="http://schemas.openxmlformats.org/officeDocument/2006/relationships/slideLayout" Target="../slideLayouts/slideLayout7.xml"/><Relationship Id="rId12" Type="http://schemas.openxmlformats.org/officeDocument/2006/relationships/tags" Target="../tags/tag707.xml"/><Relationship Id="rId11" Type="http://schemas.openxmlformats.org/officeDocument/2006/relationships/image" Target="../media/image13.png"/><Relationship Id="rId10" Type="http://schemas.openxmlformats.org/officeDocument/2006/relationships/image" Target="../media/image12.png"/><Relationship Id="rId1" Type="http://schemas.openxmlformats.org/officeDocument/2006/relationships/tags" Target="../tags/tag70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535113" y="3057525"/>
            <a:ext cx="6073775" cy="930275"/>
          </a:xfrm>
        </p:spPr>
        <p:txBody>
          <a:bodyPr lIns="90000" tIns="46800" rIns="90000" bIns="46800" anchor="b" anchorCtr="0">
            <a:normAutofit fontScale="90000"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5400" b="1" i="0" u="none" strike="noStrike" kern="1200" cap="none" spc="6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itchFamily="18" charset="-122"/>
                <a:cs typeface="+mj-cs"/>
                <a:sym typeface="+mn-ea"/>
              </a:rPr>
              <a:t>江苏省人社一体化平台培训操作手册</a:t>
            </a:r>
            <a:endParaRPr kumimoji="0" lang="zh-CN" altLang="en-US" sz="5400" b="1" i="0" u="none" strike="noStrike" kern="1200" cap="none" spc="600" normalizeH="0" baseline="0" noProof="1">
              <a:solidFill>
                <a:schemeClr val="tx1">
                  <a:lumMod val="85000"/>
                  <a:lumOff val="15000"/>
                </a:schemeClr>
              </a:solidFill>
              <a:uFillTx/>
              <a:latin typeface="Arial" panose="020B0604020202020204" pitchFamily="34" charset="0"/>
              <a:ea typeface="汉仪旗黑-85S" pitchFamily="18" charset="-122"/>
              <a:cs typeface="+mj-cs"/>
            </a:endParaRPr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3971925" y="4837113"/>
            <a:ext cx="6073775" cy="373063"/>
          </a:xfrm>
        </p:spPr>
        <p:txBody>
          <a:bodyPr lIns="90000" tIns="46800" rIns="90000" bIns="46800">
            <a:normAutofit fontScale="70000"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2400" b="0" i="0" u="none" strike="noStrike" kern="1200" cap="none" spc="2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就业创业组</a:t>
            </a:r>
            <a:endParaRPr kumimoji="0" lang="zh-CN" altLang="en-US" sz="2400" b="0" i="0" u="none" strike="noStrike" kern="1200" cap="none" spc="200" normalizeH="0" baseline="0" noProof="1">
              <a:solidFill>
                <a:schemeClr val="tx1">
                  <a:lumMod val="85000"/>
                  <a:lumOff val="15000"/>
                </a:schemeClr>
              </a:solidFill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219075" y="1085850"/>
            <a:ext cx="8705850" cy="4686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Freeform 7"/>
          <p:cNvSpPr/>
          <p:nvPr userDrawn="1">
            <p:custDataLst>
              <p:tags r:id="rId2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0116" name="图片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 userDrawn="1">
            <p:custDataLst>
              <p:tags r:id="rId5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0118" name="图片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itle 6"/>
          <p:cNvSpPr txBox="1"/>
          <p:nvPr>
            <p:custDataLst>
              <p:tags r:id="rId7"/>
            </p:custDataLst>
          </p:nvPr>
        </p:nvSpPr>
        <p:spPr>
          <a:xfrm>
            <a:off x="466725" y="1841500"/>
            <a:ext cx="8232775" cy="3565525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270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altLang="zh-CN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</a:t>
            </a:r>
            <a:r>
              <a:rPr lang="zh-CN" altLang="en-US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、学生下载江苏智慧人社</a:t>
            </a:r>
            <a:r>
              <a:rPr altLang="zh-CN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APP</a:t>
            </a:r>
            <a:r>
              <a:rPr lang="zh-CN" altLang="en-US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，进入</a:t>
            </a:r>
            <a:r>
              <a:rPr altLang="zh-CN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APP</a:t>
            </a:r>
            <a:r>
              <a:rPr lang="zh-CN" altLang="en-US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</a:t>
            </a:r>
            <a:endParaRPr lang="zh-CN" altLang="en-US" sz="1350" strike="noStrike" spc="50" noProof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altLang="zh-CN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B</a:t>
            </a:r>
            <a:r>
              <a:rPr lang="zh-CN" altLang="en-US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、点击右下角【我的】进入页面</a:t>
            </a:r>
            <a:endParaRPr kumimoji="0" lang="zh-CN" altLang="en-US" sz="135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endParaRPr kumimoji="0" lang="zh-CN" altLang="en-US" sz="135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itle 6"/>
          <p:cNvSpPr txBox="1"/>
          <p:nvPr>
            <p:custDataLst>
              <p:tags r:id="rId8"/>
            </p:custDataLst>
          </p:nvPr>
        </p:nvSpPr>
        <p:spPr>
          <a:xfrm>
            <a:off x="455613" y="1196975"/>
            <a:ext cx="8232775" cy="935038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8100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</a:pPr>
            <a:r>
              <a:rPr kumimoji="0" altLang="zh-CN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APP</a:t>
            </a: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注册登录步骤</a:t>
            </a:r>
            <a:r>
              <a:rPr kumimoji="0" altLang="zh-CN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endParaRPr kumimoji="0" altLang="zh-CN" sz="2700" b="1" i="0" strike="noStrike" spc="300" baseline="0" noProof="0" dirty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5650" y="2708910"/>
            <a:ext cx="3181985" cy="56578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87900" y="1341120"/>
            <a:ext cx="3401695" cy="6048375"/>
          </a:xfrm>
          <a:prstGeom prst="rect">
            <a:avLst/>
          </a:prstGeom>
        </p:spPr>
      </p:pic>
    </p:spTree>
    <p:custDataLst>
      <p:tags r:id="rId1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219075" y="1085850"/>
            <a:ext cx="8705850" cy="4686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Freeform 7"/>
          <p:cNvSpPr/>
          <p:nvPr userDrawn="1">
            <p:custDataLst>
              <p:tags r:id="rId2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0116" name="图片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 userDrawn="1">
            <p:custDataLst>
              <p:tags r:id="rId5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0118" name="图片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itle 6"/>
          <p:cNvSpPr txBox="1"/>
          <p:nvPr>
            <p:custDataLst>
              <p:tags r:id="rId7"/>
            </p:custDataLst>
          </p:nvPr>
        </p:nvSpPr>
        <p:spPr>
          <a:xfrm>
            <a:off x="466725" y="1965960"/>
            <a:ext cx="8232775" cy="3441065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270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altLang="zh-CN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</a:t>
            </a:r>
            <a:r>
              <a:rPr lang="zh-CN" altLang="en-US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、学生点击【注册】进入注册页面，根据页面内容</a:t>
            </a:r>
            <a:endParaRPr lang="zh-CN" altLang="en-US" sz="1350" strike="noStrike" spc="50" noProof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zh-CN" altLang="en-US" sz="135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填写内容，勾选下放已阅读，点击【注册】进行相应</a:t>
            </a:r>
            <a:endParaRPr kumimoji="0" lang="zh-CN" altLang="en-US" sz="135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zh-CN" altLang="en-US" sz="135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的注册操作</a:t>
            </a:r>
            <a:endParaRPr kumimoji="0" lang="zh-CN" altLang="en-US" sz="135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itle 6"/>
          <p:cNvSpPr txBox="1"/>
          <p:nvPr>
            <p:custDataLst>
              <p:tags r:id="rId8"/>
            </p:custDataLst>
          </p:nvPr>
        </p:nvSpPr>
        <p:spPr>
          <a:xfrm>
            <a:off x="455613" y="1196975"/>
            <a:ext cx="8232775" cy="935038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8100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</a:pPr>
            <a:r>
              <a:rPr kumimoji="0" altLang="zh-CN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APP</a:t>
            </a: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注册登录步骤</a:t>
            </a:r>
            <a:r>
              <a:rPr kumimoji="0" altLang="zh-CN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endParaRPr kumimoji="0" altLang="zh-CN" sz="2700" b="1" i="0" strike="noStrike" spc="300" baseline="0" noProof="0" dirty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47945" y="1341120"/>
            <a:ext cx="3326130" cy="5915025"/>
          </a:xfrm>
          <a:prstGeom prst="rect">
            <a:avLst/>
          </a:prstGeom>
        </p:spPr>
      </p:pic>
    </p:spTree>
    <p:custDataLst>
      <p:tags r:id="rId10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219075" y="1085850"/>
            <a:ext cx="8705850" cy="4686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Freeform 7"/>
          <p:cNvSpPr/>
          <p:nvPr userDrawn="1">
            <p:custDataLst>
              <p:tags r:id="rId2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0116" name="图片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 userDrawn="1">
            <p:custDataLst>
              <p:tags r:id="rId5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0118" name="图片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itle 6"/>
          <p:cNvSpPr txBox="1"/>
          <p:nvPr>
            <p:custDataLst>
              <p:tags r:id="rId7"/>
            </p:custDataLst>
          </p:nvPr>
        </p:nvSpPr>
        <p:spPr>
          <a:xfrm>
            <a:off x="466725" y="1965960"/>
            <a:ext cx="8232775" cy="3441065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270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altLang="zh-CN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</a:t>
            </a:r>
            <a:r>
              <a:rPr lang="zh-CN" altLang="en-US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、学生在【我的】页面点击右上角【登录】</a:t>
            </a:r>
            <a:endParaRPr lang="zh-CN" altLang="en-US" sz="1350" strike="noStrike" spc="50" noProof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进入登录页面选择登录方式，输入登录账号</a:t>
            </a:r>
            <a:endParaRPr lang="zh-CN" altLang="en-US" sz="1350" strike="noStrike" spc="50" noProof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进行登录操作</a:t>
            </a:r>
            <a:endParaRPr kumimoji="0" lang="zh-CN" altLang="en-US" sz="135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itle 6"/>
          <p:cNvSpPr txBox="1"/>
          <p:nvPr>
            <p:custDataLst>
              <p:tags r:id="rId8"/>
            </p:custDataLst>
          </p:nvPr>
        </p:nvSpPr>
        <p:spPr>
          <a:xfrm>
            <a:off x="455613" y="1196975"/>
            <a:ext cx="8232775" cy="935038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8100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</a:pPr>
            <a:r>
              <a:rPr kumimoji="0" altLang="zh-CN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APP</a:t>
            </a: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注册登录步骤</a:t>
            </a:r>
            <a:r>
              <a:rPr kumimoji="0" altLang="zh-CN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endParaRPr kumimoji="0" altLang="zh-CN" sz="2700" b="1" i="0" strike="noStrike" spc="300" baseline="0" noProof="0" dirty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04435" y="1341120"/>
            <a:ext cx="3373120" cy="5998210"/>
          </a:xfrm>
          <a:prstGeom prst="rect">
            <a:avLst/>
          </a:prstGeom>
        </p:spPr>
      </p:pic>
    </p:spTree>
    <p:custDataLst>
      <p:tags r:id="rId10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219075" y="1085850"/>
            <a:ext cx="8705850" cy="4686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Freeform 7"/>
          <p:cNvSpPr/>
          <p:nvPr userDrawn="1">
            <p:custDataLst>
              <p:tags r:id="rId2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0116" name="图片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 userDrawn="1">
            <p:custDataLst>
              <p:tags r:id="rId5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0118" name="图片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itle 6"/>
          <p:cNvSpPr txBox="1"/>
          <p:nvPr>
            <p:custDataLst>
              <p:tags r:id="rId7"/>
            </p:custDataLst>
          </p:nvPr>
        </p:nvSpPr>
        <p:spPr>
          <a:xfrm>
            <a:off x="448310" y="2061210"/>
            <a:ext cx="8232775" cy="3346450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270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altLang="zh-CN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</a:t>
            </a:r>
            <a:r>
              <a:rPr lang="zh-CN" altLang="en-US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、学生登录江苏智慧人社</a:t>
            </a:r>
            <a:r>
              <a:rPr altLang="zh-CN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APP</a:t>
            </a:r>
            <a:r>
              <a:rPr lang="zh-CN" altLang="en-US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，有以下几种方法进入到个人申报页面</a:t>
            </a:r>
            <a:endParaRPr lang="zh-CN" altLang="en-US" sz="1350" strike="noStrike" spc="50" noProof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altLang="zh-CN" sz="135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kumimoji="0" lang="zh-CN" altLang="en-US" sz="135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、页面正上面输入：求职创业补贴进行搜索，</a:t>
            </a:r>
            <a:endParaRPr kumimoji="0" lang="zh-CN" altLang="en-US" sz="135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altLang="zh-CN" sz="135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kumimoji="0" lang="zh-CN" altLang="en-US" sz="135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、点击页面正下方的【服务】就业模块内容，</a:t>
            </a:r>
            <a:endParaRPr kumimoji="0" lang="zh-CN" altLang="en-US" sz="135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zh-CN" altLang="en-US" sz="135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点击【就业补贴】可以看到求职创业补贴申报模块</a:t>
            </a:r>
            <a:endParaRPr kumimoji="0" lang="zh-CN" altLang="en-US" sz="135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endParaRPr kumimoji="0" lang="zh-CN" altLang="en-US" sz="135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itle 6"/>
          <p:cNvSpPr txBox="1"/>
          <p:nvPr>
            <p:custDataLst>
              <p:tags r:id="rId8"/>
            </p:custDataLst>
          </p:nvPr>
        </p:nvSpPr>
        <p:spPr>
          <a:xfrm>
            <a:off x="455613" y="1196975"/>
            <a:ext cx="8232775" cy="935038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8100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</a:pPr>
            <a:r>
              <a:rPr kumimoji="0" altLang="zh-CN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APP</a:t>
            </a: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申请操作步骤</a:t>
            </a:r>
            <a:r>
              <a:rPr kumimoji="0" altLang="zh-CN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：求职创业补贴个人申报</a:t>
            </a:r>
            <a:endParaRPr kumimoji="0" altLang="zh-CN" sz="2700" b="1" i="0" strike="noStrike" spc="300" baseline="0" noProof="0" dirty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52135" y="2348865"/>
            <a:ext cx="2726055" cy="4847590"/>
          </a:xfrm>
          <a:prstGeom prst="rect">
            <a:avLst/>
          </a:prstGeom>
        </p:spPr>
      </p:pic>
    </p:spTree>
    <p:custDataLst>
      <p:tags r:id="rId10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219075" y="1085850"/>
            <a:ext cx="8705850" cy="4686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Freeform 7"/>
          <p:cNvSpPr/>
          <p:nvPr userDrawn="1">
            <p:custDataLst>
              <p:tags r:id="rId2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2164" name="图片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 userDrawn="1">
            <p:custDataLst>
              <p:tags r:id="rId5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2166" name="图片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itle 6"/>
          <p:cNvSpPr txBox="1"/>
          <p:nvPr>
            <p:custDataLst>
              <p:tags r:id="rId7"/>
            </p:custDataLst>
          </p:nvPr>
        </p:nvSpPr>
        <p:spPr>
          <a:xfrm>
            <a:off x="466725" y="2060575"/>
            <a:ext cx="8232775" cy="3346450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270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altLang="zh-CN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</a:t>
            </a:r>
            <a:r>
              <a:rPr lang="zh-CN" altLang="en-US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、学生进入求职创业补贴个人申报页面填写页面信息，</a:t>
            </a:r>
            <a:endParaRPr lang="zh-CN" altLang="en-US" sz="1350" strike="noStrike" spc="50" noProof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选择毕业生类型，点击下放的【上传材料】进行材料的上传</a:t>
            </a:r>
            <a:endParaRPr lang="zh-CN" altLang="en-US" sz="1350" strike="noStrike" spc="50" noProof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点击右下角【提交】按钮完成操作</a:t>
            </a:r>
            <a:r>
              <a:rPr kumimoji="0" lang="zh-CN" altLang="en-US" sz="135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kumimoji="0" lang="zh-CN" altLang="en-US" sz="135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itle 6"/>
          <p:cNvSpPr txBox="1"/>
          <p:nvPr>
            <p:custDataLst>
              <p:tags r:id="rId8"/>
            </p:custDataLst>
          </p:nvPr>
        </p:nvSpPr>
        <p:spPr>
          <a:xfrm>
            <a:off x="455613" y="1196975"/>
            <a:ext cx="8232775" cy="935038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8100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</a:pPr>
            <a:r>
              <a:rPr kumimoji="0" altLang="zh-CN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APP</a:t>
            </a: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申请操作步骤</a:t>
            </a:r>
            <a:r>
              <a:rPr kumimoji="0" altLang="zh-CN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：求职创业补贴个人申报</a:t>
            </a:r>
            <a:endParaRPr kumimoji="0" altLang="zh-CN" sz="2700" b="1" i="0" strike="noStrike" spc="300" baseline="0" noProof="0" dirty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" name="图片 1" descr="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30850" y="1844675"/>
            <a:ext cx="3168650" cy="6857365"/>
          </a:xfrm>
          <a:prstGeom prst="rect">
            <a:avLst/>
          </a:prstGeom>
        </p:spPr>
      </p:pic>
    </p:spTree>
    <p:custDataLst>
      <p:tags r:id="rId10"/>
    </p:custData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219075" y="1085850"/>
            <a:ext cx="8705850" cy="4686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Freeform 7"/>
          <p:cNvSpPr/>
          <p:nvPr userDrawn="1">
            <p:custDataLst>
              <p:tags r:id="rId2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2164" name="图片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 userDrawn="1">
            <p:custDataLst>
              <p:tags r:id="rId5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2166" name="图片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itle 6"/>
          <p:cNvSpPr txBox="1"/>
          <p:nvPr>
            <p:custDataLst>
              <p:tags r:id="rId7"/>
            </p:custDataLst>
          </p:nvPr>
        </p:nvSpPr>
        <p:spPr>
          <a:xfrm>
            <a:off x="466725" y="2060575"/>
            <a:ext cx="8232775" cy="3346450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270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altLang="zh-CN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</a:t>
            </a:r>
            <a:r>
              <a:rPr lang="zh-CN" altLang="en-US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、学生申报提交之后可以在【我的】</a:t>
            </a:r>
            <a:r>
              <a:rPr altLang="zh-CN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-</a:t>
            </a:r>
            <a:r>
              <a:rPr lang="zh-CN" altLang="en-US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【我的办件】</a:t>
            </a:r>
            <a:endParaRPr lang="zh-CN" altLang="en-US" sz="1350" strike="noStrike" spc="50" noProof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zh-CN" altLang="en-US" sz="135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进入查询办件审核详情</a:t>
            </a:r>
            <a:endParaRPr kumimoji="0" lang="zh-CN" altLang="en-US" sz="135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4" name="Title 6"/>
          <p:cNvSpPr txBox="1"/>
          <p:nvPr>
            <p:custDataLst>
              <p:tags r:id="rId8"/>
            </p:custDataLst>
          </p:nvPr>
        </p:nvSpPr>
        <p:spPr>
          <a:xfrm>
            <a:off x="455613" y="1196975"/>
            <a:ext cx="8232775" cy="935038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8100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</a:pPr>
            <a:r>
              <a:rPr kumimoji="0" altLang="zh-CN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APP</a:t>
            </a: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查看办件流程</a:t>
            </a:r>
            <a:endParaRPr kumimoji="0" altLang="zh-CN" sz="2700" b="1" i="0" strike="noStrike" spc="300" baseline="0" noProof="0" dirty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3895" y="2997200"/>
            <a:ext cx="3041650" cy="540829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5076190" y="1290955"/>
            <a:ext cx="3698875" cy="6577330"/>
          </a:xfrm>
          <a:prstGeom prst="rect">
            <a:avLst/>
          </a:prstGeom>
        </p:spPr>
      </p:pic>
    </p:spTree>
    <p:custDataLst>
      <p:tags r:id="rId11"/>
    </p:custData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标题 1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179638" y="2752725"/>
            <a:ext cx="4657725" cy="900113"/>
          </a:xfrm>
        </p:spPr>
        <p:txBody>
          <a:bodyPr lIns="90000" tIns="46800" rIns="90000" bIns="46800" rtlCol="0" anchor="t" anchorCtr="0">
            <a:no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7800" b="1" i="0" u="none" strike="noStrike" kern="1200" cap="none" spc="200" normalizeH="0" baseline="0" noProof="1">
                <a:solidFill>
                  <a:srgbClr val="262626"/>
                </a:solidFill>
                <a:uFillTx/>
                <a:latin typeface="Arial" panose="020B0604020202020204" pitchFamily="34" charset="0"/>
                <a:ea typeface="汉仪旗黑-85S" pitchFamily="18" charset="-122"/>
                <a:cs typeface="+mj-cs"/>
                <a:sym typeface="微软雅黑" panose="020B0503020204020204" charset="-122"/>
              </a:rPr>
              <a:t>谢谢观看</a:t>
            </a:r>
            <a:endParaRPr kumimoji="0" lang="zh-CN" altLang="en-US" sz="7800" b="1" i="0" u="none" strike="noStrike" kern="1200" cap="none" spc="200" normalizeH="0" baseline="0" noProof="1">
              <a:solidFill>
                <a:srgbClr val="262626"/>
              </a:solidFill>
              <a:uFillTx/>
              <a:latin typeface="Arial" panose="020B0604020202020204" pitchFamily="34" charset="0"/>
              <a:ea typeface="汉仪旗黑-85S" pitchFamily="18" charset="-122"/>
              <a:cs typeface="+mj-cs"/>
              <a:sym typeface="微软雅黑" panose="020B050302020402020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219075" y="1085850"/>
            <a:ext cx="8705850" cy="4686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Freeform 7"/>
          <p:cNvSpPr/>
          <p:nvPr userDrawn="1">
            <p:custDataLst>
              <p:tags r:id="rId2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1924" name="图片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 userDrawn="1">
            <p:custDataLst>
              <p:tags r:id="rId5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1926" name="图片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itle 6"/>
          <p:cNvSpPr txBox="1"/>
          <p:nvPr>
            <p:custDataLst>
              <p:tags r:id="rId7"/>
            </p:custDataLst>
          </p:nvPr>
        </p:nvSpPr>
        <p:spPr>
          <a:xfrm>
            <a:off x="455613" y="2147888"/>
            <a:ext cx="8232775" cy="3346450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270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zh-CN" altLang="en-US" sz="1350" b="0" i="0" strike="noStrike" spc="50" baseline="0" noProof="0" dirty="0">
                <a:ln w="3175">
                  <a:noFill/>
                  <a:prstDash val="dash"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流程图</a:t>
            </a:r>
            <a:endParaRPr kumimoji="0" lang="zh-CN" altLang="en-US" sz="1350" b="0" i="0" strike="noStrike" spc="50" baseline="0" noProof="0" dirty="0">
              <a:ln w="3175">
                <a:noFill/>
                <a:prstDash val="dash"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itle 6"/>
          <p:cNvSpPr txBox="1"/>
          <p:nvPr>
            <p:custDataLst>
              <p:tags r:id="rId8"/>
            </p:custDataLst>
          </p:nvPr>
        </p:nvSpPr>
        <p:spPr>
          <a:xfrm>
            <a:off x="455613" y="1212850"/>
            <a:ext cx="8232775" cy="935038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8100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</a:pP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求职创业补贴申领</a:t>
            </a:r>
            <a:endParaRPr kumimoji="0" lang="zh-CN" altLang="en-US" sz="2700" b="1" i="0" strike="noStrike" spc="300" baseline="0" noProof="0" dirty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81929" name="图片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47813" y="2084388"/>
            <a:ext cx="6842125" cy="3475037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0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219075" y="659130"/>
            <a:ext cx="8705850" cy="57277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Freeform 7"/>
          <p:cNvSpPr/>
          <p:nvPr userDrawn="1">
            <p:custDataLst>
              <p:tags r:id="rId2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2948" name="图片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 userDrawn="1">
            <p:custDataLst>
              <p:tags r:id="rId5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2950" name="图片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itle 6"/>
          <p:cNvSpPr txBox="1"/>
          <p:nvPr>
            <p:custDataLst>
              <p:tags r:id="rId7"/>
            </p:custDataLst>
          </p:nvPr>
        </p:nvSpPr>
        <p:spPr>
          <a:xfrm>
            <a:off x="466725" y="1414780"/>
            <a:ext cx="8232775" cy="3655060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270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altLang="zh-CN" sz="180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</a:t>
            </a:r>
            <a:r>
              <a:rPr kumimoji="0" lang="zh-CN" altLang="en-US" sz="180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、学生申领时，请确保已办理</a:t>
            </a:r>
            <a:r>
              <a:rPr kumimoji="0" lang="zh-CN" altLang="en-US" sz="1800" b="1" i="0" strike="noStrike" spc="50" baseline="0" noProof="0" dirty="0">
                <a:ln w="3175">
                  <a:noFill/>
                  <a:prstDash val="dash"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江苏省社保卡</a:t>
            </a:r>
            <a:r>
              <a:rPr kumimoji="0" lang="zh-CN" altLang="en-US" sz="180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（二代或三代卡），如没有，请去相应网点</a:t>
            </a:r>
            <a:r>
              <a:rPr lang="zh-CN" altLang="en-US" sz="1800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（详见即时制卡网点信息统计表）</a:t>
            </a:r>
            <a:r>
              <a:rPr kumimoji="0" lang="zh-CN" altLang="en-US" sz="180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进行办理，需携带身份证，并现场开通社保卡金融功能。补贴发放将直接发放到学生社保卡中。</a:t>
            </a:r>
            <a:endParaRPr kumimoji="0" lang="zh-CN" altLang="en-US" sz="180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altLang="zh-CN" sz="180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</a:t>
            </a:r>
            <a:r>
              <a:rPr kumimoji="0" lang="zh-CN" altLang="en-US" sz="180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、可申请学生类型满足一下一种即可：残疾、低保家庭、特困人员、建档立卡低收入农户家庭、建档立卡贫困家庭、获取国家助学贷款</a:t>
            </a:r>
            <a:endParaRPr kumimoji="0" lang="zh-CN" altLang="en-US" sz="180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altLang="zh-CN" sz="180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</a:t>
            </a:r>
            <a:r>
              <a:rPr kumimoji="0" lang="zh-CN" altLang="en-US" sz="180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、学生申报两种途径：</a:t>
            </a:r>
            <a:endParaRPr kumimoji="0" lang="zh-CN" altLang="en-US" sz="180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altLang="zh-CN" sz="180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kumimoji="0" lang="zh-CN" altLang="en-US" sz="180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、登录网办大厅，登录地址：https://rs.jshrss.jiangsu.gov.cn/</a:t>
            </a:r>
            <a:endParaRPr kumimoji="0" lang="zh-CN" altLang="en-US" sz="180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altLang="zh-CN" sz="180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kumimoji="0" lang="zh-CN" altLang="en-US" sz="180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、手机</a:t>
            </a:r>
            <a:r>
              <a:rPr kumimoji="0" altLang="zh-CN" sz="180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APP</a:t>
            </a:r>
            <a:r>
              <a:rPr kumimoji="0" lang="zh-CN" altLang="en-US" sz="180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登录，下载江苏智慧人社</a:t>
            </a:r>
            <a:r>
              <a:rPr kumimoji="0" altLang="zh-CN" sz="180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APP</a:t>
            </a:r>
            <a:endParaRPr kumimoji="0" altLang="zh-CN" sz="180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altLang="zh-CN" sz="180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</a:t>
            </a:r>
            <a:r>
              <a:rPr kumimoji="0" lang="zh-CN" altLang="en-US" sz="180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lang="zh-CN" altLang="en-US" sz="1800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申报期：</a:t>
            </a:r>
            <a:r>
              <a:rPr lang="zh-CN" altLang="en-US" sz="1800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毕业学年的</a:t>
            </a:r>
            <a:r>
              <a:rPr altLang="zh-CN" sz="1800" b="1" spc="50" noProof="0">
                <a:ln w="3175">
                  <a:noFill/>
                  <a:prstDash val="dash"/>
                </a:ln>
                <a:solidFill>
                  <a:srgbClr val="FF0000"/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9</a:t>
            </a:r>
            <a:r>
              <a:rPr lang="zh-CN" altLang="en-US" sz="1800" b="1" spc="50" noProof="0">
                <a:ln w="3175">
                  <a:noFill/>
                  <a:prstDash val="dash"/>
                </a:ln>
                <a:solidFill>
                  <a:srgbClr val="FF0000"/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月</a:t>
            </a:r>
            <a:r>
              <a:rPr altLang="zh-CN" sz="1800" b="1" spc="50" noProof="0">
                <a:ln w="3175">
                  <a:noFill/>
                  <a:prstDash val="dash"/>
                </a:ln>
                <a:solidFill>
                  <a:srgbClr val="FF0000"/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</a:t>
            </a:r>
            <a:r>
              <a:rPr lang="zh-CN" altLang="en-US" sz="1800" b="1" spc="50" noProof="0">
                <a:ln w="3175">
                  <a:noFill/>
                  <a:prstDash val="dash"/>
                </a:ln>
                <a:solidFill>
                  <a:srgbClr val="FF0000"/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日</a:t>
            </a:r>
            <a:r>
              <a:rPr altLang="zh-CN" sz="1800" b="1" spc="50" noProof="0">
                <a:ln w="3175">
                  <a:noFill/>
                  <a:prstDash val="dash"/>
                </a:ln>
                <a:solidFill>
                  <a:srgbClr val="FF0000"/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-</a:t>
            </a:r>
            <a:r>
              <a:rPr lang="zh-CN" altLang="en-US" sz="1800" b="1" spc="50" noProof="0">
                <a:ln w="3175">
                  <a:noFill/>
                  <a:prstDash val="dash"/>
                </a:ln>
                <a:solidFill>
                  <a:srgbClr val="FF0000"/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9月30日</a:t>
            </a:r>
            <a:r>
              <a:rPr lang="zh-CN" altLang="en-US" sz="1800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。</a:t>
            </a:r>
            <a:endParaRPr lang="zh-CN" altLang="en-US" sz="1800" spc="50" noProof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R="0" lvl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</a:pPr>
            <a:r>
              <a:rPr lang="zh-CN" altLang="en-US" sz="1800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（补发申报期：毕业学年的</a:t>
            </a:r>
            <a:r>
              <a:rPr altLang="zh-CN" sz="1800" b="1" spc="50" noProof="0">
                <a:ln w="3175">
                  <a:noFill/>
                  <a:prstDash val="dash"/>
                </a:ln>
                <a:solidFill>
                  <a:srgbClr val="FF0000"/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5月1日—5 月</a:t>
            </a:r>
            <a:r>
              <a:rPr kumimoji="0" altLang="zh-CN" sz="1800" b="1" i="0" strike="noStrike" spc="50" baseline="0" noProof="0">
                <a:ln w="3175">
                  <a:noFill/>
                  <a:prstDash val="dash"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24</a:t>
            </a:r>
            <a:r>
              <a:rPr kumimoji="0" altLang="zh-CN" sz="1800" b="1" i="0" strike="noStrike" spc="50" baseline="0" noProof="0">
                <a:ln w="3175">
                  <a:noFill/>
                  <a:prstDash val="dash"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日</a:t>
            </a:r>
            <a:r>
              <a:rPr kumimoji="0" lang="zh-CN" altLang="en-US" sz="1800" i="0" strike="noStrike" spc="50" baseline="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endParaRPr kumimoji="0" lang="zh-CN" altLang="en-US" sz="1800" b="1" i="0" strike="noStrike" spc="50" baseline="0" noProof="0">
              <a:ln w="3175">
                <a:noFill/>
                <a:prstDash val="dash"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R="0" lvl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</a:pPr>
            <a:r>
              <a:rPr kumimoji="0" lang="zh-CN" altLang="en-US" sz="180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注：只有少数网点可以提供拍照服务，建议带证件照电子照片到网点办理。照片要求，像素358*441左右，大小要求在15k-100k之间。</a:t>
            </a:r>
            <a:endParaRPr kumimoji="0" lang="zh-CN" altLang="en-US" sz="180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endParaRPr kumimoji="0" lang="zh-CN" altLang="en-US" sz="180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itle 6"/>
          <p:cNvSpPr txBox="1"/>
          <p:nvPr>
            <p:custDataLst>
              <p:tags r:id="rId8"/>
            </p:custDataLst>
          </p:nvPr>
        </p:nvSpPr>
        <p:spPr>
          <a:xfrm>
            <a:off x="503238" y="764540"/>
            <a:ext cx="8232775" cy="935038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8100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</a:pP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前置背景：</a:t>
            </a:r>
            <a:endParaRPr kumimoji="0" altLang="zh-CN" sz="2700" b="1" i="0" strike="noStrike" spc="300" baseline="0" noProof="0" dirty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9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219075" y="1085850"/>
            <a:ext cx="8705850" cy="4686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Freeform 7"/>
          <p:cNvSpPr/>
          <p:nvPr userDrawn="1">
            <p:custDataLst>
              <p:tags r:id="rId2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3972" name="图片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 userDrawn="1">
            <p:custDataLst>
              <p:tags r:id="rId5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3974" name="图片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itle 6"/>
          <p:cNvSpPr txBox="1"/>
          <p:nvPr>
            <p:custDataLst>
              <p:tags r:id="rId7"/>
            </p:custDataLst>
          </p:nvPr>
        </p:nvSpPr>
        <p:spPr>
          <a:xfrm>
            <a:off x="466725" y="2100263"/>
            <a:ext cx="8232775" cy="3346450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270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altLang="zh-CN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</a:t>
            </a:r>
            <a:r>
              <a:rPr lang="zh-CN" altLang="en-US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、学生进入网上办事服务大厅页面，点击【请登录】进入注册登录页面</a:t>
            </a:r>
            <a:endParaRPr kumimoji="0" lang="zh-CN" altLang="en-US" sz="135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itle 6"/>
          <p:cNvSpPr txBox="1"/>
          <p:nvPr>
            <p:custDataLst>
              <p:tags r:id="rId8"/>
            </p:custDataLst>
          </p:nvPr>
        </p:nvSpPr>
        <p:spPr>
          <a:xfrm>
            <a:off x="455613" y="1196975"/>
            <a:ext cx="8232775" cy="935038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8100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</a:pP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前置步骤</a:t>
            </a:r>
            <a:r>
              <a:rPr kumimoji="0" altLang="zh-CN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：学生注册</a:t>
            </a:r>
            <a:endParaRPr kumimoji="0" altLang="zh-CN" sz="2700" b="1" i="0" strike="noStrike" spc="300" baseline="0" noProof="0" dirty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83977" name="图片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7088" y="2420938"/>
            <a:ext cx="6945312" cy="3430587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0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219075" y="1085850"/>
            <a:ext cx="8705850" cy="4686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Freeform 7"/>
          <p:cNvSpPr/>
          <p:nvPr userDrawn="1">
            <p:custDataLst>
              <p:tags r:id="rId2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4996" name="图片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 userDrawn="1">
            <p:custDataLst>
              <p:tags r:id="rId5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4998" name="图片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itle 6"/>
          <p:cNvSpPr txBox="1"/>
          <p:nvPr>
            <p:custDataLst>
              <p:tags r:id="rId7"/>
            </p:custDataLst>
          </p:nvPr>
        </p:nvSpPr>
        <p:spPr>
          <a:xfrm>
            <a:off x="466725" y="1701800"/>
            <a:ext cx="8232775" cy="3700463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270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altLang="zh-CN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</a:t>
            </a:r>
            <a:r>
              <a:rPr lang="zh-CN" altLang="en-US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、学生进入登录注册页面，第一次点击左下方的【立即注册】进入到注册页面进行注册操作</a:t>
            </a:r>
            <a:endParaRPr kumimoji="0" lang="zh-CN" altLang="en-US" sz="135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itle 6"/>
          <p:cNvSpPr txBox="1"/>
          <p:nvPr>
            <p:custDataLst>
              <p:tags r:id="rId8"/>
            </p:custDataLst>
          </p:nvPr>
        </p:nvSpPr>
        <p:spPr>
          <a:xfrm>
            <a:off x="455613" y="1196975"/>
            <a:ext cx="8232775" cy="527050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8100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</a:pP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前置步骤</a:t>
            </a:r>
            <a:r>
              <a:rPr kumimoji="0" altLang="zh-CN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：学生注册</a:t>
            </a:r>
            <a:endParaRPr kumimoji="0" altLang="zh-CN" sz="2700" b="1" i="0" strike="noStrike" spc="300" baseline="0" noProof="0" dirty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85001" name="图片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0213" y="2100263"/>
            <a:ext cx="5391150" cy="26908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5002" name="图片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25620" y="2708910"/>
            <a:ext cx="4802188" cy="242887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219075" y="1085850"/>
            <a:ext cx="8705850" cy="4686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Freeform 7"/>
          <p:cNvSpPr/>
          <p:nvPr userDrawn="1">
            <p:custDataLst>
              <p:tags r:id="rId2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6020" name="图片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 userDrawn="1">
            <p:custDataLst>
              <p:tags r:id="rId5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6022" name="图片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itle 6"/>
          <p:cNvSpPr txBox="1"/>
          <p:nvPr>
            <p:custDataLst>
              <p:tags r:id="rId7"/>
            </p:custDataLst>
          </p:nvPr>
        </p:nvSpPr>
        <p:spPr>
          <a:xfrm>
            <a:off x="395605" y="1484630"/>
            <a:ext cx="8232775" cy="3700463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270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altLang="zh-CN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</a:t>
            </a:r>
            <a:r>
              <a:rPr lang="zh-CN" altLang="en-US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</a:t>
            </a:r>
            <a:r>
              <a:rPr kumimoji="0" lang="zh-CN" altLang="en-US" sz="135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已经注册的学生可以选择合适的方式进行登录，包括扫码、账号密码、手机动态码三种方式</a:t>
            </a:r>
            <a:endParaRPr kumimoji="0" lang="zh-CN" altLang="en-US" sz="135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itle 6"/>
          <p:cNvSpPr txBox="1"/>
          <p:nvPr>
            <p:custDataLst>
              <p:tags r:id="rId8"/>
            </p:custDataLst>
          </p:nvPr>
        </p:nvSpPr>
        <p:spPr>
          <a:xfrm>
            <a:off x="455613" y="1196975"/>
            <a:ext cx="8232775" cy="527050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8100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</a:pP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前置步骤</a:t>
            </a:r>
            <a:r>
              <a:rPr kumimoji="0" altLang="zh-CN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：学生登录</a:t>
            </a:r>
            <a:endParaRPr kumimoji="0" altLang="zh-CN" sz="2700" b="1" i="0" strike="noStrike" spc="300" baseline="0" noProof="0" dirty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86025" name="图片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44390" y="2988310"/>
            <a:ext cx="3469640" cy="17316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1480" y="2924810"/>
            <a:ext cx="4088765" cy="1870710"/>
          </a:xfrm>
          <a:prstGeom prst="rect">
            <a:avLst/>
          </a:prstGeom>
        </p:spPr>
      </p:pic>
    </p:spTree>
    <p:custDataLst>
      <p:tags r:id="rId1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219075" y="1085850"/>
            <a:ext cx="8705850" cy="4686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Freeform 7"/>
          <p:cNvSpPr/>
          <p:nvPr userDrawn="1">
            <p:custDataLst>
              <p:tags r:id="rId2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8068" name="图片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 userDrawn="1">
            <p:custDataLst>
              <p:tags r:id="rId5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8070" name="图片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itle 6"/>
          <p:cNvSpPr txBox="1"/>
          <p:nvPr>
            <p:custDataLst>
              <p:tags r:id="rId7"/>
            </p:custDataLst>
          </p:nvPr>
        </p:nvSpPr>
        <p:spPr>
          <a:xfrm>
            <a:off x="466725" y="1941513"/>
            <a:ext cx="8232775" cy="3465513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270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altLang="zh-CN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</a:t>
            </a:r>
            <a:r>
              <a:rPr lang="zh-CN" altLang="en-US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、学生登录网办大厅，选择个人办事，在搜索框中输入求职创业补贴，进行搜索</a:t>
            </a:r>
            <a:r>
              <a:rPr altLang="zh-CN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,</a:t>
            </a:r>
            <a:r>
              <a:rPr lang="zh-CN" altLang="en-US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页面显示出了就业补贴，点击就业补贴，前面的红色三角，会显示子菜单</a:t>
            </a:r>
            <a:endParaRPr lang="zh-CN" altLang="en-US" sz="1350" strike="noStrike" spc="50" noProof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altLang="zh-CN" sz="135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</a:t>
            </a:r>
            <a:r>
              <a:rPr kumimoji="0" lang="zh-CN" altLang="en-US" sz="135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、点击【求职创业补贴个人申报】右侧的【申报】按钮进入申领页面</a:t>
            </a:r>
            <a:endParaRPr kumimoji="0" lang="zh-CN" altLang="en-US" sz="135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itle 6"/>
          <p:cNvSpPr txBox="1"/>
          <p:nvPr>
            <p:custDataLst>
              <p:tags r:id="rId8"/>
            </p:custDataLst>
          </p:nvPr>
        </p:nvSpPr>
        <p:spPr>
          <a:xfrm>
            <a:off x="455613" y="1196975"/>
            <a:ext cx="8232775" cy="935038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8100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</a:pP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步骤</a:t>
            </a:r>
            <a:r>
              <a:rPr kumimoji="0" altLang="zh-CN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1.1</a:t>
            </a: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：求职创业补贴个人申报</a:t>
            </a:r>
            <a:endParaRPr kumimoji="0" altLang="zh-CN" sz="2700" b="1" i="0" strike="noStrike" spc="300" baseline="0" noProof="0" dirty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88073" name="图片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1200" y="2924175"/>
            <a:ext cx="8024813" cy="3627438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0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219075" y="1085850"/>
            <a:ext cx="8705850" cy="4686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Freeform 7"/>
          <p:cNvSpPr/>
          <p:nvPr userDrawn="1">
            <p:custDataLst>
              <p:tags r:id="rId2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9092" name="图片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 userDrawn="1">
            <p:custDataLst>
              <p:tags r:id="rId5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9094" name="图片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itle 6"/>
          <p:cNvSpPr txBox="1"/>
          <p:nvPr>
            <p:custDataLst>
              <p:tags r:id="rId7"/>
            </p:custDataLst>
          </p:nvPr>
        </p:nvSpPr>
        <p:spPr>
          <a:xfrm>
            <a:off x="466725" y="2060575"/>
            <a:ext cx="8232775" cy="3346450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270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altLang="zh-CN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</a:t>
            </a:r>
            <a:r>
              <a:rPr lang="zh-CN" altLang="en-US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、学生登录网办大厅，选择个人办事，进入申报页面，填报信息，完成后点击提交，等待学校和人社审核</a:t>
            </a:r>
            <a:endParaRPr kumimoji="0" lang="zh-CN" altLang="en-US" sz="135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endParaRPr kumimoji="0" lang="zh-CN" altLang="en-US" sz="135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itle 6"/>
          <p:cNvSpPr txBox="1"/>
          <p:nvPr>
            <p:custDataLst>
              <p:tags r:id="rId8"/>
            </p:custDataLst>
          </p:nvPr>
        </p:nvSpPr>
        <p:spPr>
          <a:xfrm>
            <a:off x="455613" y="1196975"/>
            <a:ext cx="8232775" cy="935038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8100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</a:pP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步骤</a:t>
            </a:r>
            <a:r>
              <a:rPr kumimoji="0" altLang="zh-CN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1.2</a:t>
            </a: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：求职创业补贴个人申报</a:t>
            </a:r>
            <a:endParaRPr kumimoji="0" altLang="zh-CN" sz="2700" b="1" i="0" strike="noStrike" spc="300" baseline="0" noProof="0" dirty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" name="图片 2" descr="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1460" y="2636520"/>
            <a:ext cx="8729980" cy="4323715"/>
          </a:xfrm>
          <a:prstGeom prst="rect">
            <a:avLst/>
          </a:prstGeom>
        </p:spPr>
      </p:pic>
    </p:spTree>
    <p:custDataLst>
      <p:tags r:id="rId10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219075" y="1085850"/>
            <a:ext cx="8705850" cy="4686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Freeform 7"/>
          <p:cNvSpPr/>
          <p:nvPr userDrawn="1">
            <p:custDataLst>
              <p:tags r:id="rId2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9092" name="图片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 userDrawn="1">
            <p:custDataLst>
              <p:tags r:id="rId5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9094" name="图片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itle 6"/>
          <p:cNvSpPr txBox="1"/>
          <p:nvPr>
            <p:custDataLst>
              <p:tags r:id="rId7"/>
            </p:custDataLst>
          </p:nvPr>
        </p:nvSpPr>
        <p:spPr>
          <a:xfrm>
            <a:off x="466725" y="1896745"/>
            <a:ext cx="8232775" cy="3510280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270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altLang="zh-CN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</a:t>
            </a:r>
            <a:r>
              <a:rPr lang="zh-CN" altLang="en-US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、学生了解申报审核流程，登录之后点击个人姓名，点击【个人中心】进入，点击【办理中】这个模块。可以看到自己申请的求职创业补贴个人申报的记录，点击【查看进度】可以看到详细的步骤</a:t>
            </a:r>
            <a:endParaRPr kumimoji="0" lang="zh-CN" altLang="en-US" sz="135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endParaRPr kumimoji="0" lang="zh-CN" altLang="en-US" sz="135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itle 6"/>
          <p:cNvSpPr txBox="1"/>
          <p:nvPr>
            <p:custDataLst>
              <p:tags r:id="rId8"/>
            </p:custDataLst>
          </p:nvPr>
        </p:nvSpPr>
        <p:spPr>
          <a:xfrm>
            <a:off x="454978" y="981075"/>
            <a:ext cx="8232775" cy="935038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8100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</a:pP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步骤</a:t>
            </a:r>
            <a:r>
              <a:rPr kumimoji="0" altLang="zh-CN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：查看求职创业补贴个人申报进程</a:t>
            </a:r>
            <a:endParaRPr kumimoji="0" altLang="zh-CN" sz="2700" b="1" i="0" strike="noStrike" spc="300" baseline="0" noProof="0" dirty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180340" y="2564765"/>
            <a:ext cx="6003925" cy="298958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9075" y="3753485"/>
            <a:ext cx="6094095" cy="305054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83710" y="4364990"/>
            <a:ext cx="5059680" cy="2439035"/>
          </a:xfrm>
          <a:prstGeom prst="rect">
            <a:avLst/>
          </a:prstGeom>
        </p:spPr>
      </p:pic>
    </p:spTree>
    <p:custDataLst>
      <p:tags r:id="rId1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00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6*i*2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6*i*3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6*i*1"/>
  <p:tag name="KSO_WM_UNIT_BK_DARK_LIGHT" val="2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7*i*2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7*i*3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7*i*1"/>
  <p:tag name="KSO_WM_UNIT_BK_DARK_LIGHT" val="2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8*i*1"/>
  <p:tag name="KSO_WM_UNIT_BK_DARK_LIGHT" val="2"/>
  <p:tag name="KSO_WM_UNIT_LAYERLEVEL" val="1"/>
  <p:tag name="KSO_WM_TAG_VERSION" val="1.0"/>
  <p:tag name="KSO_WM_BEAUTIFY_FLAG" val="#wm#"/>
</p:tagLst>
</file>

<file path=ppt/tags/tag116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8*i*2"/>
  <p:tag name="KSO_WM_UNIT_LAYERLEVEL" val="1"/>
  <p:tag name="KSO_WM_TAG_VERSION" val="1.0"/>
  <p:tag name="KSO_WM_BEAUTIFY_FLAG" val="#wm#"/>
</p:tagLst>
</file>

<file path=ppt/tags/tag117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8*i*3"/>
  <p:tag name="KSO_WM_UNIT_LAYERLEVEL" val="1"/>
  <p:tag name="KSO_WM_TAG_VERSION" val="1.0"/>
  <p:tag name="KSO_WM_BEAUTIFY_FLAG" val="#wm#"/>
</p:tagLst>
</file>

<file path=ppt/tags/tag118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18*i*4"/>
  <p:tag name="KSO_WM_UNIT_LAYERLEVEL" val="1"/>
  <p:tag name="KSO_WM_TAG_VERSION" val="1.0"/>
  <p:tag name="KSO_WM_BEAUTIFY_FLAG" val="#wm#"/>
</p:tagLst>
</file>

<file path=ppt/tags/tag119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8*i*5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21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22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543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543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8.xml><?xml version="1.0" encoding="utf-8"?>
<p:tagLst xmlns:p="http://schemas.openxmlformats.org/presentationml/2006/main">
  <p:tag name="KSO_WM_UNIT_SHOW_EDIT_AREA_INDICATION" val="0"/>
  <p:tag name="KSO_WM_TEMPLATE_THUMBS_INDEX" val="1、4、7、8、10、11、12、13、15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2543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y"/>
  <p:tag name="KSO_WM_UNIT_INDEX" val="1"/>
  <p:tag name="KSO_WM_UNIT_ID" val="_1*y*1"/>
  <p:tag name="KSO_WM_UNIT_LAYERLEVEL" val="1"/>
  <p:tag name="KSO_WM_TAG_VERSION" val="1.0"/>
  <p:tag name="KSO_WM_BEAUTIFY_FLAG" val="#wm#"/>
  <p:tag name="KSO_WM_SLIDE_BACKGROUND_MASK_FLAG" val="1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4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2*i*1"/>
  <p:tag name="KSO_WM_UNIT_LAYERLEVEL" val="1"/>
  <p:tag name="KSO_WM_TAG_VERSION" val="1.0"/>
  <p:tag name="KSO_WM_BEAUTIFY_FLAG" val="#wm#"/>
</p:tagLst>
</file>

<file path=ppt/tags/tag205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2*i*2"/>
  <p:tag name="KSO_WM_UNIT_LAYERLEVEL" val="1"/>
  <p:tag name="KSO_WM_TAG_VERSION" val="1.0"/>
  <p:tag name="KSO_WM_BEAUTIFY_FLAG" val="#wm#"/>
</p:tagLst>
</file>

<file path=ppt/tags/tag20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207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2*i*5"/>
  <p:tag name="KSO_WM_UNIT_LAYERLEVEL" val="1"/>
  <p:tag name="KSO_WM_TAG_VERSION" val="1.0"/>
  <p:tag name="KSO_WM_BEAUTIFY_FLAG" val="#wm#"/>
</p:tagLst>
</file>

<file path=ppt/tags/tag208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209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21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21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1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21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1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216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1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1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19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4*i*1"/>
  <p:tag name="KSO_WM_UNIT_BK_DARK_LIGHT" val="2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0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4*i*2"/>
  <p:tag name="KSO_WM_UNIT_LAYERLEVEL" val="1"/>
  <p:tag name="KSO_WM_TAG_VERSION" val="1.0"/>
  <p:tag name="KSO_WM_BEAUTIFY_FLAG" val="#wm#"/>
</p:tagLst>
</file>

<file path=ppt/tags/tag221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4*i*3"/>
  <p:tag name="KSO_WM_UNIT_LAYERLEVEL" val="1"/>
  <p:tag name="KSO_WM_TAG_VERSION" val="1.0"/>
  <p:tag name="KSO_WM_BEAUTIFY_FLAG" val="#wm#"/>
</p:tagLst>
</file>

<file path=ppt/tags/tag222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23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24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25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5*i*1"/>
  <p:tag name="KSO_WM_UNIT_BK_DARK_LIGHT" val="2"/>
  <p:tag name="KSO_WM_UNIT_LAYERLEVEL" val="1"/>
  <p:tag name="KSO_WM_TAG_VERSION" val="1.0"/>
  <p:tag name="KSO_WM_BEAUTIFY_FLAG" val="#wm#"/>
</p:tagLst>
</file>

<file path=ppt/tags/tag226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5*i*2"/>
  <p:tag name="KSO_WM_UNIT_LAYERLEVEL" val="1"/>
  <p:tag name="KSO_WM_TAG_VERSION" val="1.0"/>
  <p:tag name="KSO_WM_BEAUTIFY_FLAG" val="#wm#"/>
</p:tagLst>
</file>

<file path=ppt/tags/tag227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5*i*3"/>
  <p:tag name="KSO_WM_UNIT_LAYERLEVEL" val="1"/>
  <p:tag name="KSO_WM_TAG_VERSION" val="1.0"/>
  <p:tag name="KSO_WM_BEAUTIFY_FLAG" val="#wm#"/>
</p:tagLst>
</file>

<file path=ppt/tags/tag228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29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0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31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6*i*2"/>
  <p:tag name="KSO_WM_UNIT_LAYERLEVEL" val="1"/>
  <p:tag name="KSO_WM_TAG_VERSION" val="1.0"/>
  <p:tag name="KSO_WM_BEAUTIFY_FLAG" val="#wm#"/>
</p:tagLst>
</file>

<file path=ppt/tags/tag232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6*i*3"/>
  <p:tag name="KSO_WM_UNIT_LAYERLEVEL" val="1"/>
  <p:tag name="KSO_WM_TAG_VERSION" val="1.0"/>
  <p:tag name="KSO_WM_BEAUTIFY_FLAG" val="#wm#"/>
</p:tagLst>
</file>

<file path=ppt/tags/tag233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6*i*1"/>
  <p:tag name="KSO_WM_UNIT_BK_DARK_LIGHT" val="2"/>
  <p:tag name="KSO_WM_UNIT_LAYERLEVEL" val="1"/>
  <p:tag name="KSO_WM_TAG_VERSION" val="1.0"/>
  <p:tag name="KSO_WM_BEAUTIFY_FLAG" val="#wm#"/>
</p:tagLst>
</file>

<file path=ppt/tags/tag234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35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36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37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7*i*2"/>
  <p:tag name="KSO_WM_UNIT_LAYERLEVEL" val="1"/>
  <p:tag name="KSO_WM_TAG_VERSION" val="1.0"/>
  <p:tag name="KSO_WM_BEAUTIFY_FLAG" val="#wm#"/>
</p:tagLst>
</file>

<file path=ppt/tags/tag238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7*i*3"/>
  <p:tag name="KSO_WM_UNIT_LAYERLEVEL" val="1"/>
  <p:tag name="KSO_WM_TAG_VERSION" val="1.0"/>
  <p:tag name="KSO_WM_BEAUTIFY_FLAG" val="#wm#"/>
</p:tagLst>
</file>

<file path=ppt/tags/tag239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7*i*1"/>
  <p:tag name="KSO_WM_UNIT_BK_DARK_LIGHT" val="2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0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41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42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43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8*i*1"/>
  <p:tag name="KSO_WM_UNIT_BK_DARK_LIGHT" val="2"/>
  <p:tag name="KSO_WM_UNIT_LAYERLEVEL" val="1"/>
  <p:tag name="KSO_WM_TAG_VERSION" val="1.0"/>
  <p:tag name="KSO_WM_BEAUTIFY_FLAG" val="#wm#"/>
</p:tagLst>
</file>

<file path=ppt/tags/tag244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8*i*2"/>
  <p:tag name="KSO_WM_UNIT_LAYERLEVEL" val="1"/>
  <p:tag name="KSO_WM_TAG_VERSION" val="1.0"/>
  <p:tag name="KSO_WM_BEAUTIFY_FLAG" val="#wm#"/>
</p:tagLst>
</file>

<file path=ppt/tags/tag245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8*i*3"/>
  <p:tag name="KSO_WM_UNIT_LAYERLEVEL" val="1"/>
  <p:tag name="KSO_WM_TAG_VERSION" val="1.0"/>
  <p:tag name="KSO_WM_BEAUTIFY_FLAG" val="#wm#"/>
</p:tagLst>
</file>

<file path=ppt/tags/tag246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18*i*4"/>
  <p:tag name="KSO_WM_UNIT_LAYERLEVEL" val="1"/>
  <p:tag name="KSO_WM_TAG_VERSION" val="1.0"/>
  <p:tag name="KSO_WM_BEAUTIFY_FLAG" val="#wm#"/>
</p:tagLst>
</file>

<file path=ppt/tags/tag247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8*i*5"/>
  <p:tag name="KSO_WM_UNIT_LAYERLEVEL" val="1"/>
  <p:tag name="KSO_WM_TAG_VERSION" val="1.0"/>
  <p:tag name="KSO_WM_BEAUTIFY_FLAG" val="#wm#"/>
</p:tagLst>
</file>

<file path=ppt/tags/tag248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49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0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543"/>
</p:tagLst>
</file>

<file path=ppt/tags/tag2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543"/>
</p:tagLst>
</file>

<file path=ppt/tags/tag2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56.xml><?xml version="1.0" encoding="utf-8"?>
<p:tagLst xmlns:p="http://schemas.openxmlformats.org/presentationml/2006/main">
  <p:tag name="KSO_WM_UNIT_SHOW_EDIT_AREA_INDICATION" val="0"/>
  <p:tag name="KSO_WM_TEMPLATE_THUMBS_INDEX" val="1、4、7、8、10、11、12、13、15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2543"/>
</p:tagLst>
</file>

<file path=ppt/tags/tag2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y"/>
  <p:tag name="KSO_WM_UNIT_INDEX" val="1"/>
  <p:tag name="KSO_WM_UNIT_ID" val="_1*y*1"/>
  <p:tag name="KSO_WM_UNIT_LAYERLEVEL" val="1"/>
  <p:tag name="KSO_WM_TAG_VERSION" val="1.0"/>
  <p:tag name="KSO_WM_BEAUTIFY_FLAG" val="#wm#"/>
  <p:tag name="KSO_WM_SLIDE_BACKGROUND_MASK_FLAG" val="1"/>
</p:tagLst>
</file>

<file path=ppt/tags/tag2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32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2*i*1"/>
  <p:tag name="KSO_WM_UNIT_LAYERLEVEL" val="1"/>
  <p:tag name="KSO_WM_TAG_VERSION" val="1.0"/>
  <p:tag name="KSO_WM_BEAUTIFY_FLAG" val="#wm#"/>
</p:tagLst>
</file>

<file path=ppt/tags/tag333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2*i*2"/>
  <p:tag name="KSO_WM_UNIT_LAYERLEVEL" val="1"/>
  <p:tag name="KSO_WM_TAG_VERSION" val="1.0"/>
  <p:tag name="KSO_WM_BEAUTIFY_FLAG" val="#wm#"/>
</p:tagLst>
</file>

<file path=ppt/tags/tag334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335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2*i*5"/>
  <p:tag name="KSO_WM_UNIT_LAYERLEVEL" val="1"/>
  <p:tag name="KSO_WM_TAG_VERSION" val="1.0"/>
  <p:tag name="KSO_WM_BEAUTIFY_FLAG" val="#wm#"/>
</p:tagLst>
</file>

<file path=ppt/tags/tag33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337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338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33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34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34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34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34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34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346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347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4*i*1"/>
  <p:tag name="KSO_WM_UNIT_BK_DARK_LIGHT" val="2"/>
  <p:tag name="KSO_WM_UNIT_LAYERLEVEL" val="1"/>
  <p:tag name="KSO_WM_TAG_VERSION" val="1.0"/>
  <p:tag name="KSO_WM_BEAUTIFY_FLAG" val="#wm#"/>
</p:tagLst>
</file>

<file path=ppt/tags/tag348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4*i*2"/>
  <p:tag name="KSO_WM_UNIT_LAYERLEVEL" val="1"/>
  <p:tag name="KSO_WM_TAG_VERSION" val="1.0"/>
  <p:tag name="KSO_WM_BEAUTIFY_FLAG" val="#wm#"/>
</p:tagLst>
</file>

<file path=ppt/tags/tag349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4*i*3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0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351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352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353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5*i*1"/>
  <p:tag name="KSO_WM_UNIT_BK_DARK_LIGHT" val="2"/>
  <p:tag name="KSO_WM_UNIT_LAYERLEVEL" val="1"/>
  <p:tag name="KSO_WM_TAG_VERSION" val="1.0"/>
  <p:tag name="KSO_WM_BEAUTIFY_FLAG" val="#wm#"/>
</p:tagLst>
</file>

<file path=ppt/tags/tag354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5*i*2"/>
  <p:tag name="KSO_WM_UNIT_LAYERLEVEL" val="1"/>
  <p:tag name="KSO_WM_TAG_VERSION" val="1.0"/>
  <p:tag name="KSO_WM_BEAUTIFY_FLAG" val="#wm#"/>
</p:tagLst>
</file>

<file path=ppt/tags/tag355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5*i*3"/>
  <p:tag name="KSO_WM_UNIT_LAYERLEVEL" val="1"/>
  <p:tag name="KSO_WM_TAG_VERSION" val="1.0"/>
  <p:tag name="KSO_WM_BEAUTIFY_FLAG" val="#wm#"/>
</p:tagLst>
</file>

<file path=ppt/tags/tag356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357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358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359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6*i*2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0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6*i*3"/>
  <p:tag name="KSO_WM_UNIT_LAYERLEVEL" val="1"/>
  <p:tag name="KSO_WM_TAG_VERSION" val="1.0"/>
  <p:tag name="KSO_WM_BEAUTIFY_FLAG" val="#wm#"/>
</p:tagLst>
</file>

<file path=ppt/tags/tag361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6*i*1"/>
  <p:tag name="KSO_WM_UNIT_BK_DARK_LIGHT" val="2"/>
  <p:tag name="KSO_WM_UNIT_LAYERLEVEL" val="1"/>
  <p:tag name="KSO_WM_TAG_VERSION" val="1.0"/>
  <p:tag name="KSO_WM_BEAUTIFY_FLAG" val="#wm#"/>
</p:tagLst>
</file>

<file path=ppt/tags/tag362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363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364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36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7*i*2"/>
  <p:tag name="KSO_WM_UNIT_LAYERLEVEL" val="1"/>
  <p:tag name="KSO_WM_TAG_VERSION" val="1.0"/>
  <p:tag name="KSO_WM_BEAUTIFY_FLAG" val="#wm#"/>
</p:tagLst>
</file>

<file path=ppt/tags/tag366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7*i*3"/>
  <p:tag name="KSO_WM_UNIT_LAYERLEVEL" val="1"/>
  <p:tag name="KSO_WM_TAG_VERSION" val="1.0"/>
  <p:tag name="KSO_WM_BEAUTIFY_FLAG" val="#wm#"/>
</p:tagLst>
</file>

<file path=ppt/tags/tag367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7*i*1"/>
  <p:tag name="KSO_WM_UNIT_BK_DARK_LIGHT" val="2"/>
  <p:tag name="KSO_WM_UNIT_LAYERLEVEL" val="1"/>
  <p:tag name="KSO_WM_TAG_VERSION" val="1.0"/>
  <p:tag name="KSO_WM_BEAUTIFY_FLAG" val="#wm#"/>
</p:tagLst>
</file>

<file path=ppt/tags/tag368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369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0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371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8*i*1"/>
  <p:tag name="KSO_WM_UNIT_BK_DARK_LIGHT" val="2"/>
  <p:tag name="KSO_WM_UNIT_LAYERLEVEL" val="1"/>
  <p:tag name="KSO_WM_TAG_VERSION" val="1.0"/>
  <p:tag name="KSO_WM_BEAUTIFY_FLAG" val="#wm#"/>
</p:tagLst>
</file>

<file path=ppt/tags/tag372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8*i*2"/>
  <p:tag name="KSO_WM_UNIT_LAYERLEVEL" val="1"/>
  <p:tag name="KSO_WM_TAG_VERSION" val="1.0"/>
  <p:tag name="KSO_WM_BEAUTIFY_FLAG" val="#wm#"/>
</p:tagLst>
</file>

<file path=ppt/tags/tag373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8*i*3"/>
  <p:tag name="KSO_WM_UNIT_LAYERLEVEL" val="1"/>
  <p:tag name="KSO_WM_TAG_VERSION" val="1.0"/>
  <p:tag name="KSO_WM_BEAUTIFY_FLAG" val="#wm#"/>
</p:tagLst>
</file>

<file path=ppt/tags/tag374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18*i*4"/>
  <p:tag name="KSO_WM_UNIT_LAYERLEVEL" val="1"/>
  <p:tag name="KSO_WM_TAG_VERSION" val="1.0"/>
  <p:tag name="KSO_WM_BEAUTIFY_FLAG" val="#wm#"/>
</p:tagLst>
</file>

<file path=ppt/tags/tag375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8*i*5"/>
  <p:tag name="KSO_WM_UNIT_LAYERLEVEL" val="1"/>
  <p:tag name="KSO_WM_TAG_VERSION" val="1.0"/>
  <p:tag name="KSO_WM_BEAUTIFY_FLAG" val="#wm#"/>
</p:tagLst>
</file>

<file path=ppt/tags/tag376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377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378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3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543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543"/>
</p:tagLst>
</file>

<file path=ppt/tags/tag3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84.xml><?xml version="1.0" encoding="utf-8"?>
<p:tagLst xmlns:p="http://schemas.openxmlformats.org/presentationml/2006/main">
  <p:tag name="KSO_WM_UNIT_SHOW_EDIT_AREA_INDICATION" val="0"/>
  <p:tag name="KSO_WM_TEMPLATE_THUMBS_INDEX" val="1、4、7、8、10、11、12、13、15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2543"/>
</p:tagLst>
</file>

<file path=ppt/tags/tag3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y"/>
  <p:tag name="KSO_WM_UNIT_INDEX" val="1"/>
  <p:tag name="KSO_WM_UNIT_ID" val="_1*y*1"/>
  <p:tag name="KSO_WM_UNIT_LAYERLEVEL" val="1"/>
  <p:tag name="KSO_WM_TAG_VERSION" val="1.0"/>
  <p:tag name="KSO_WM_BEAUTIFY_FLAG" val="#wm#"/>
  <p:tag name="KSO_WM_SLIDE_BACKGROUND_MASK_FLAG" val="1"/>
</p:tagLst>
</file>

<file path=ppt/tags/tag3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y"/>
  <p:tag name="KSO_WM_UNIT_INDEX" val="1"/>
  <p:tag name="KSO_WM_UNIT_ID" val="_1*y*1"/>
  <p:tag name="KSO_WM_UNIT_LAYERLEVEL" val="1"/>
  <p:tag name="KSO_WM_TAG_VERSION" val="1.0"/>
  <p:tag name="KSO_WM_BEAUTIFY_FLAG" val="#wm#"/>
  <p:tag name="KSO_WM_SLIDE_BACKGROUND_MASK_FLAG" val="1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60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2*i*1"/>
  <p:tag name="KSO_WM_UNIT_LAYERLEVEL" val="1"/>
  <p:tag name="KSO_WM_TAG_VERSION" val="1.0"/>
  <p:tag name="KSO_WM_BEAUTIFY_FLAG" val="#wm#"/>
</p:tagLst>
</file>

<file path=ppt/tags/tag461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2*i*2"/>
  <p:tag name="KSO_WM_UNIT_LAYERLEVEL" val="1"/>
  <p:tag name="KSO_WM_TAG_VERSION" val="1.0"/>
  <p:tag name="KSO_WM_BEAUTIFY_FLAG" val="#wm#"/>
</p:tagLst>
</file>

<file path=ppt/tags/tag462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463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2*i*5"/>
  <p:tag name="KSO_WM_UNIT_LAYERLEVEL" val="1"/>
  <p:tag name="KSO_WM_TAG_VERSION" val="1.0"/>
  <p:tag name="KSO_WM_BEAUTIFY_FLAG" val="#wm#"/>
</p:tagLst>
</file>

<file path=ppt/tags/tag464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465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46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46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46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46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7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47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47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47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47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475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4*i*1"/>
  <p:tag name="KSO_WM_UNIT_BK_DARK_LIGHT" val="2"/>
  <p:tag name="KSO_WM_UNIT_LAYERLEVEL" val="1"/>
  <p:tag name="KSO_WM_TAG_VERSION" val="1.0"/>
  <p:tag name="KSO_WM_BEAUTIFY_FLAG" val="#wm#"/>
</p:tagLst>
</file>

<file path=ppt/tags/tag476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4*i*2"/>
  <p:tag name="KSO_WM_UNIT_LAYERLEVEL" val="1"/>
  <p:tag name="KSO_WM_TAG_VERSION" val="1.0"/>
  <p:tag name="KSO_WM_BEAUTIFY_FLAG" val="#wm#"/>
</p:tagLst>
</file>

<file path=ppt/tags/tag477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4*i*3"/>
  <p:tag name="KSO_WM_UNIT_LAYERLEVEL" val="1"/>
  <p:tag name="KSO_WM_TAG_VERSION" val="1.0"/>
  <p:tag name="KSO_WM_BEAUTIFY_FLAG" val="#wm#"/>
</p:tagLst>
</file>

<file path=ppt/tags/tag478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479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80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481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5*i*1"/>
  <p:tag name="KSO_WM_UNIT_BK_DARK_LIGHT" val="2"/>
  <p:tag name="KSO_WM_UNIT_LAYERLEVEL" val="1"/>
  <p:tag name="KSO_WM_TAG_VERSION" val="1.0"/>
  <p:tag name="KSO_WM_BEAUTIFY_FLAG" val="#wm#"/>
</p:tagLst>
</file>

<file path=ppt/tags/tag482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5*i*2"/>
  <p:tag name="KSO_WM_UNIT_LAYERLEVEL" val="1"/>
  <p:tag name="KSO_WM_TAG_VERSION" val="1.0"/>
  <p:tag name="KSO_WM_BEAUTIFY_FLAG" val="#wm#"/>
</p:tagLst>
</file>

<file path=ppt/tags/tag483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5*i*3"/>
  <p:tag name="KSO_WM_UNIT_LAYERLEVEL" val="1"/>
  <p:tag name="KSO_WM_TAG_VERSION" val="1.0"/>
  <p:tag name="KSO_WM_BEAUTIFY_FLAG" val="#wm#"/>
</p:tagLst>
</file>

<file path=ppt/tags/tag484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485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486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487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6*i*2"/>
  <p:tag name="KSO_WM_UNIT_LAYERLEVEL" val="1"/>
  <p:tag name="KSO_WM_TAG_VERSION" val="1.0"/>
  <p:tag name="KSO_WM_BEAUTIFY_FLAG" val="#wm#"/>
</p:tagLst>
</file>

<file path=ppt/tags/tag488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6*i*3"/>
  <p:tag name="KSO_WM_UNIT_LAYERLEVEL" val="1"/>
  <p:tag name="KSO_WM_TAG_VERSION" val="1.0"/>
  <p:tag name="KSO_WM_BEAUTIFY_FLAG" val="#wm#"/>
</p:tagLst>
</file>

<file path=ppt/tags/tag489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6*i*1"/>
  <p:tag name="KSO_WM_UNIT_BK_DARK_LIGHT" val="2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0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491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492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493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7*i*2"/>
  <p:tag name="KSO_WM_UNIT_LAYERLEVEL" val="1"/>
  <p:tag name="KSO_WM_TAG_VERSION" val="1.0"/>
  <p:tag name="KSO_WM_BEAUTIFY_FLAG" val="#wm#"/>
</p:tagLst>
</file>

<file path=ppt/tags/tag49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7*i*3"/>
  <p:tag name="KSO_WM_UNIT_LAYERLEVEL" val="1"/>
  <p:tag name="KSO_WM_TAG_VERSION" val="1.0"/>
  <p:tag name="KSO_WM_BEAUTIFY_FLAG" val="#wm#"/>
</p:tagLst>
</file>

<file path=ppt/tags/tag49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7*i*1"/>
  <p:tag name="KSO_WM_UNIT_BK_DARK_LIGHT" val="2"/>
  <p:tag name="KSO_WM_UNIT_LAYERLEVEL" val="1"/>
  <p:tag name="KSO_WM_TAG_VERSION" val="1.0"/>
  <p:tag name="KSO_WM_BEAUTIFY_FLAG" val="#wm#"/>
</p:tagLst>
</file>

<file path=ppt/tags/tag496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497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498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499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8*i*1"/>
  <p:tag name="KSO_WM_UNIT_BK_DARK_LIGHT" val="2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00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8*i*2"/>
  <p:tag name="KSO_WM_UNIT_LAYERLEVEL" val="1"/>
  <p:tag name="KSO_WM_TAG_VERSION" val="1.0"/>
  <p:tag name="KSO_WM_BEAUTIFY_FLAG" val="#wm#"/>
</p:tagLst>
</file>

<file path=ppt/tags/tag501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8*i*3"/>
  <p:tag name="KSO_WM_UNIT_LAYERLEVEL" val="1"/>
  <p:tag name="KSO_WM_TAG_VERSION" val="1.0"/>
  <p:tag name="KSO_WM_BEAUTIFY_FLAG" val="#wm#"/>
</p:tagLst>
</file>

<file path=ppt/tags/tag502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18*i*4"/>
  <p:tag name="KSO_WM_UNIT_LAYERLEVEL" val="1"/>
  <p:tag name="KSO_WM_TAG_VERSION" val="1.0"/>
  <p:tag name="KSO_WM_BEAUTIFY_FLAG" val="#wm#"/>
</p:tagLst>
</file>

<file path=ppt/tags/tag503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8*i*5"/>
  <p:tag name="KSO_WM_UNIT_LAYERLEVEL" val="1"/>
  <p:tag name="KSO_WM_TAG_VERSION" val="1.0"/>
  <p:tag name="KSO_WM_BEAUTIFY_FLAG" val="#wm#"/>
</p:tagLst>
</file>

<file path=ppt/tags/tag504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505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506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5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543"/>
</p:tagLst>
</file>

<file path=ppt/tags/tag5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543"/>
</p:tagLst>
</file>

<file path=ppt/tags/tag5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12.xml><?xml version="1.0" encoding="utf-8"?>
<p:tagLst xmlns:p="http://schemas.openxmlformats.org/presentationml/2006/main">
  <p:tag name="KSO_WM_UNIT_SHOW_EDIT_AREA_INDICATION" val="0"/>
  <p:tag name="KSO_WM_TEMPLATE_THUMBS_INDEX" val="1、4、7、8、10、11、12、13、15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2543"/>
</p:tagLst>
</file>

<file path=ppt/tags/tag5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y"/>
  <p:tag name="KSO_WM_UNIT_INDEX" val="1"/>
  <p:tag name="KSO_WM_UNIT_ID" val="_1*y*1"/>
  <p:tag name="KSO_WM_UNIT_LAYERLEVEL" val="1"/>
  <p:tag name="KSO_WM_TAG_VERSION" val="1.0"/>
  <p:tag name="KSO_WM_BEAUTIFY_FLAG" val="#wm#"/>
  <p:tag name="KSO_WM_SLIDE_BACKGROUND_MASK_FLAG" val="1"/>
</p:tagLst>
</file>

<file path=ppt/tags/tag5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88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2*i*1"/>
  <p:tag name="KSO_WM_UNIT_LAYERLEVEL" val="1"/>
  <p:tag name="KSO_WM_TAG_VERSION" val="1.0"/>
  <p:tag name="KSO_WM_BEAUTIFY_FLAG" val="#wm#"/>
</p:tagLst>
</file>

<file path=ppt/tags/tag589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2*i*2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90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591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2*i*5"/>
  <p:tag name="KSO_WM_UNIT_LAYERLEVEL" val="1"/>
  <p:tag name="KSO_WM_TAG_VERSION" val="1.0"/>
  <p:tag name="KSO_WM_BEAUTIFY_FLAG" val="#wm#"/>
</p:tagLst>
</file>

<file path=ppt/tags/tag592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593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594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59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596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59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59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59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0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60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60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603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4*i*1"/>
  <p:tag name="KSO_WM_UNIT_BK_DARK_LIGHT" val="2"/>
  <p:tag name="KSO_WM_UNIT_LAYERLEVEL" val="1"/>
  <p:tag name="KSO_WM_TAG_VERSION" val="1.0"/>
  <p:tag name="KSO_WM_BEAUTIFY_FLAG" val="#wm#"/>
</p:tagLst>
</file>

<file path=ppt/tags/tag604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4*i*2"/>
  <p:tag name="KSO_WM_UNIT_LAYERLEVEL" val="1"/>
  <p:tag name="KSO_WM_TAG_VERSION" val="1.0"/>
  <p:tag name="KSO_WM_BEAUTIFY_FLAG" val="#wm#"/>
</p:tagLst>
</file>

<file path=ppt/tags/tag605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4*i*3"/>
  <p:tag name="KSO_WM_UNIT_LAYERLEVEL" val="1"/>
  <p:tag name="KSO_WM_TAG_VERSION" val="1.0"/>
  <p:tag name="KSO_WM_BEAUTIFY_FLAG" val="#wm#"/>
</p:tagLst>
</file>

<file path=ppt/tags/tag606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607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608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609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5*i*1"/>
  <p:tag name="KSO_WM_UNIT_BK_DARK_LIGHT" val="2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10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5*i*2"/>
  <p:tag name="KSO_WM_UNIT_LAYERLEVEL" val="1"/>
  <p:tag name="KSO_WM_TAG_VERSION" val="1.0"/>
  <p:tag name="KSO_WM_BEAUTIFY_FLAG" val="#wm#"/>
</p:tagLst>
</file>

<file path=ppt/tags/tag611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5*i*3"/>
  <p:tag name="KSO_WM_UNIT_LAYERLEVEL" val="1"/>
  <p:tag name="KSO_WM_TAG_VERSION" val="1.0"/>
  <p:tag name="KSO_WM_BEAUTIFY_FLAG" val="#wm#"/>
</p:tagLst>
</file>

<file path=ppt/tags/tag612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613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614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615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6*i*2"/>
  <p:tag name="KSO_WM_UNIT_LAYERLEVEL" val="1"/>
  <p:tag name="KSO_WM_TAG_VERSION" val="1.0"/>
  <p:tag name="KSO_WM_BEAUTIFY_FLAG" val="#wm#"/>
</p:tagLst>
</file>

<file path=ppt/tags/tag616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6*i*3"/>
  <p:tag name="KSO_WM_UNIT_LAYERLEVEL" val="1"/>
  <p:tag name="KSO_WM_TAG_VERSION" val="1.0"/>
  <p:tag name="KSO_WM_BEAUTIFY_FLAG" val="#wm#"/>
</p:tagLst>
</file>

<file path=ppt/tags/tag617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6*i*1"/>
  <p:tag name="KSO_WM_UNIT_BK_DARK_LIGHT" val="2"/>
  <p:tag name="KSO_WM_UNIT_LAYERLEVEL" val="1"/>
  <p:tag name="KSO_WM_TAG_VERSION" val="1.0"/>
  <p:tag name="KSO_WM_BEAUTIFY_FLAG" val="#wm#"/>
</p:tagLst>
</file>

<file path=ppt/tags/tag618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619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20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621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7*i*2"/>
  <p:tag name="KSO_WM_UNIT_LAYERLEVEL" val="1"/>
  <p:tag name="KSO_WM_TAG_VERSION" val="1.0"/>
  <p:tag name="KSO_WM_BEAUTIFY_FLAG" val="#wm#"/>
</p:tagLst>
</file>

<file path=ppt/tags/tag622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7*i*3"/>
  <p:tag name="KSO_WM_UNIT_LAYERLEVEL" val="1"/>
  <p:tag name="KSO_WM_TAG_VERSION" val="1.0"/>
  <p:tag name="KSO_WM_BEAUTIFY_FLAG" val="#wm#"/>
</p:tagLst>
</file>

<file path=ppt/tags/tag623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7*i*1"/>
  <p:tag name="KSO_WM_UNIT_BK_DARK_LIGHT" val="2"/>
  <p:tag name="KSO_WM_UNIT_LAYERLEVEL" val="1"/>
  <p:tag name="KSO_WM_TAG_VERSION" val="1.0"/>
  <p:tag name="KSO_WM_BEAUTIFY_FLAG" val="#wm#"/>
</p:tagLst>
</file>

<file path=ppt/tags/tag62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62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626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627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8*i*1"/>
  <p:tag name="KSO_WM_UNIT_BK_DARK_LIGHT" val="2"/>
  <p:tag name="KSO_WM_UNIT_LAYERLEVEL" val="1"/>
  <p:tag name="KSO_WM_TAG_VERSION" val="1.0"/>
  <p:tag name="KSO_WM_BEAUTIFY_FLAG" val="#wm#"/>
</p:tagLst>
</file>

<file path=ppt/tags/tag628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8*i*2"/>
  <p:tag name="KSO_WM_UNIT_LAYERLEVEL" val="1"/>
  <p:tag name="KSO_WM_TAG_VERSION" val="1.0"/>
  <p:tag name="KSO_WM_BEAUTIFY_FLAG" val="#wm#"/>
</p:tagLst>
</file>

<file path=ppt/tags/tag629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8*i*3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30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18*i*4"/>
  <p:tag name="KSO_WM_UNIT_LAYERLEVEL" val="1"/>
  <p:tag name="KSO_WM_TAG_VERSION" val="1.0"/>
  <p:tag name="KSO_WM_BEAUTIFY_FLAG" val="#wm#"/>
</p:tagLst>
</file>

<file path=ppt/tags/tag631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8*i*5"/>
  <p:tag name="KSO_WM_UNIT_LAYERLEVEL" val="1"/>
  <p:tag name="KSO_WM_TAG_VERSION" val="1.0"/>
  <p:tag name="KSO_WM_BEAUTIFY_FLAG" val="#wm#"/>
</p:tagLst>
</file>

<file path=ppt/tags/tag632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633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634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6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543"/>
</p:tagLst>
</file>

<file path=ppt/tags/tag6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543"/>
</p:tagLst>
</file>

<file path=ppt/tags/tag6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40.xml><?xml version="1.0" encoding="utf-8"?>
<p:tagLst xmlns:p="http://schemas.openxmlformats.org/presentationml/2006/main">
  <p:tag name="KSO_WM_UNIT_SHOW_EDIT_AREA_INDICATION" val="0"/>
  <p:tag name="KSO_WM_TEMPLATE_THUMBS_INDEX" val="1、4、7、8、10、11、12、13、15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2543"/>
</p:tagLst>
</file>

<file path=ppt/tags/tag64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2543_1*a*1"/>
  <p:tag name="KSO_WM_TEMPLATE_CATEGORY" val="custom"/>
  <p:tag name="KSO_WM_TEMPLATE_INDEX" val="20202543"/>
  <p:tag name="KSO_WM_UNIT_LAYERLEVEL" val="1"/>
  <p:tag name="KSO_WM_TAG_VERSION" val="1.0"/>
  <p:tag name="KSO_WM_BEAUTIFY_FLAG" val="#wm#"/>
  <p:tag name="KSO_WM_UNIT_PRESET_TEXT" val="简约工作汇报模板"/>
</p:tagLst>
</file>

<file path=ppt/tags/tag64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62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2543_1*b*1"/>
  <p:tag name="KSO_WM_TEMPLATE_CATEGORY" val="custom"/>
  <p:tag name="KSO_WM_TEMPLATE_INDEX" val="20202543"/>
  <p:tag name="KSO_WM_UNIT_LAYERLEVEL" val="1"/>
  <p:tag name="KSO_WM_TAG_VERSION" val="1.0"/>
  <p:tag name="KSO_WM_BEAUTIFY_FLAG" val="#wm#"/>
  <p:tag name="KSO_WM_UNIT_PRESET_TEXT" val="单击此处添加副标题"/>
</p:tagLst>
</file>

<file path=ppt/tags/tag643.xml><?xml version="1.0" encoding="utf-8"?>
<p:tagLst xmlns:p="http://schemas.openxmlformats.org/presentationml/2006/main">
  <p:tag name="KSO_WM_TEMPLATE_THUMBS_INDEX" val="1、4、7、8、10、11、12、13、15"/>
  <p:tag name="KSO_WM_SLIDE_ID" val="custom20202543_1"/>
  <p:tag name="KSO_WM_TEMPLATE_SUBCATEGORY" val="0"/>
  <p:tag name="KSO_WM_TEMPLATE_MASTER_TYPE" val="1"/>
  <p:tag name="KSO_WM_TEMPLATE_COLOR_TYPE" val="1"/>
  <p:tag name="KSO_WM_SLIDE_TYPE" val="title"/>
  <p:tag name="KSO_WM_SLIDE_SUBTYPE" val="pureTxt"/>
  <p:tag name="KSO_WM_SLIDE_ITEM_CNT" val="0"/>
  <p:tag name="KSO_WM_SLIDE_INDEX" val="1"/>
  <p:tag name="KSO_WM_TEMPLATE_MASTER_THUMB_INDEX" val="12"/>
  <p:tag name="KSO_WM_TAG_VERSION" val="1.0"/>
  <p:tag name="KSO_WM_BEAUTIFY_FLAG" val="#wm#"/>
  <p:tag name="KSO_WM_TEMPLATE_CATEGORY" val="custom"/>
  <p:tag name="KSO_WM_TEMPLATE_INDEX" val="20202543"/>
  <p:tag name="KSO_WM_SLIDE_LAYOUT" val="a_b"/>
  <p:tag name="KSO_WM_SLIDE_LAYOUT_CNT" val="1_3"/>
  <p:tag name="KSO_WM_SPECIAL_SOURCE" val="bdnull"/>
</p:tagLst>
</file>

<file path=ppt/tags/tag64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64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646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64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64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649.xml><?xml version="1.0" encoding="utf-8"?>
<p:tagLst xmlns:p="http://schemas.openxmlformats.org/presentationml/2006/main">
  <p:tag name="KSO_WM_UNIT_PRESET_TEXT" val="点击输入正文"/>
  <p:tag name="KSO_WM_UNIT_NOCLEAR" val="0"/>
  <p:tag name="KSO_WM_UNIT_SHOW_EDIT_AREA_INDICATION" val="1"/>
  <p:tag name="KSO_WM_UNIT_VALUE" val="56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0864_1*f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14;18;2"/>
  <p:tag name="KSO_WM_UNIT_BLOCK" val="0"/>
  <p:tag name="KSO_WM_UNIT_PLACING_PICTURE_MD4" val="0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50.xml><?xml version="1.0" encoding="utf-8"?>
<p:tagLst xmlns:p="http://schemas.openxmlformats.org/presentationml/2006/main">
  <p:tag name="KSO_WM_UNIT_ISCONTENTSTITLE" val="0"/>
  <p:tag name="KSO_WM_UNIT_PRESET_TEXT" val="点击输入大标题"/>
  <p:tag name="KSO_WM_UNIT_NOCLEAR" val="0"/>
  <p:tag name="KSO_WM_UNIT_SHOW_EDIT_AREA_INDICATION" val="1"/>
  <p:tag name="KSO_WM_UNIT_VALUE" val="5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0864_1*a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32;36;4"/>
  <p:tag name="KSO_WM_UNIT_BLOCK" val="0"/>
  <p:tag name="KSO_WM_UNIT_ISNUMDGMTITLE" val="0"/>
  <p:tag name="KSO_WM_UNIT_PLACING_PICTURE_MD4" val="0"/>
</p:tagLst>
</file>

<file path=ppt/tags/tag651.xml><?xml version="1.0" encoding="utf-8"?>
<p:tagLst xmlns:p="http://schemas.openxmlformats.org/presentationml/2006/main">
  <p:tag name="KSO_WM_SLIDE_ID" val="diagram20200864_1"/>
  <p:tag name="KSO_WM_TEMPLATE_SUBCATEGORY" val="11"/>
  <p:tag name="KSO_WM_SLIDE_TYPE" val="text"/>
  <p:tag name="KSO_WM_SLIDE_SUBTYPE" val="pureTxt"/>
  <p:tag name="KSO_WM_SLIDE_ITEM_CNT" val="0"/>
  <p:tag name="KSO_WM_SLIDE_INDEX" val="1"/>
  <p:tag name="KSO_WM_UNIT_SHOW_EDIT_AREA_INDICATION" val="1"/>
  <p:tag name="KSO_WM_SLIDE_SIZE" val="864*454"/>
  <p:tag name="KSO_WM_SLIDE_POSITION" val="47*37"/>
  <p:tag name="KSO_WM_TAG_VERSION" val="1.0"/>
  <p:tag name="KSO_WM_BEAUTIFY_FLAG" val="#wm#"/>
  <p:tag name="KSO_WM_TEMPLATE_CATEGORY" val="diagram"/>
  <p:tag name="KSO_WM_TEMPLATE_INDEX" val="20200864"/>
  <p:tag name="KSO_WM_SLIDE_LAYOUT" val="a_f"/>
  <p:tag name="KSO_WM_SLIDE_LAYOUT_CNT" val="1_1"/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26.0},&quot;minSize&quot;:{&quot;size1&quot;:26.0},&quot;maxSize&quot;:{&quot;size1&quot;:26.0},&quot;edge&quot;:{&quot;left&quot;:true,&quot;top&quot;:true,&quot;right&quot;:true,&quot;bottom&quot;:true},&quot;backgroundInfo&quot;:[{&quot;type&quot;:&quot;general&quot;,&quot;left&quot;:0.0,&quot;top&quot;:0.0,&quot;right&quot;:0.0,&quot;bottom&quot;:0.0},{&quot;type&quot;:&quot;frame&quot;,&quot;left&quot;:0.0,&quot;top&quot;:0.0,&quot;right&quot;:0.0,&quot;bottom&quot;:0.0}],&quot;subLayout&quot;:[{&quot;direction&quot;:0,&quot;horizontalAlign&quot;:0,&quot;verticalAlign&quot;:1,&quot;type&quot;:0,&quot;diagramDirection&quot;:0,&quot;canSetOverLayout&quot;:0,&quot;isOverLayout&quot;:0,&quot;margin&quot;:{&quot;left&quot;:1.69,&quot;top&quot;:1.319,&quot;right&quot;:1.69,&quot;bottom&quot;:0.163},&quot;edge&quot;:{&quot;left&quot;:true,&quot;top&quot;:true,&quot;right&quot;:true,&quot;bottom&quot;:false}},{&quot;direction&quot;:0,&quot;horizontalAlign&quot;:0,&quot;verticalAlign&quot;:1,&quot;type&quot;:0,&quot;diagramDirection&quot;:0,&quot;canSetOverLayout&quot;:0,&quot;isOverLayout&quot;:0,&quot;margin&quot;:{&quot;left&quot;:1.69,&quot;top&quot;:0.026,&quot;right&quot;:1.69,&quot;bottom&quot;:1.69},&quot;edge&quot;:{&quot;left&quot;:true,&quot;top&quot;:false,&quot;right&quot;:true,&quot;bottom&quot;:true}}]}"/>
  <p:tag name="KSO_WM_SLIDE_CAN_ADD_NAVIGATION" val="1"/>
  <p:tag name="KSO_WM_SLIDE_BACKGROUND" val="[&quot;general&quot;,&quot;frame&quot;]"/>
  <p:tag name="KSO_WM_SLIDE_RATIO" val="1.777778"/>
  <p:tag name="KSO_WM_TEMPLATE_MASTER_TYPE" val="0"/>
  <p:tag name="KSO_WM_TEMPLATE_COLOR_TYPE" val="1"/>
  <p:tag name="KSO_WM_SLIDE_BK_DARK_LIGHT" val="2"/>
  <p:tag name="KSO_WM_SLIDE_BACKGROUND_TYPE" val="frame"/>
  <p:tag name="KSO_WM_SPECIAL_SOURCE" val="bdnull"/>
</p:tagLst>
</file>

<file path=ppt/tags/tag65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65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65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65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656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657.xml><?xml version="1.0" encoding="utf-8"?>
<p:tagLst xmlns:p="http://schemas.openxmlformats.org/presentationml/2006/main">
  <p:tag name="KSO_WM_UNIT_PRESET_TEXT" val="点击输入正文"/>
  <p:tag name="KSO_WM_UNIT_NOCLEAR" val="0"/>
  <p:tag name="KSO_WM_UNIT_SHOW_EDIT_AREA_INDICATION" val="1"/>
  <p:tag name="KSO_WM_UNIT_VALUE" val="56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0864_1*f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14;18;2"/>
  <p:tag name="KSO_WM_UNIT_BLOCK" val="0"/>
  <p:tag name="KSO_WM_UNIT_PLACING_PICTURE_MD4" val="0"/>
</p:tagLst>
</file>

<file path=ppt/tags/tag658.xml><?xml version="1.0" encoding="utf-8"?>
<p:tagLst xmlns:p="http://schemas.openxmlformats.org/presentationml/2006/main">
  <p:tag name="KSO_WM_UNIT_ISCONTENTSTITLE" val="0"/>
  <p:tag name="KSO_WM_UNIT_PRESET_TEXT" val="点击输入大标题"/>
  <p:tag name="KSO_WM_UNIT_NOCLEAR" val="0"/>
  <p:tag name="KSO_WM_UNIT_SHOW_EDIT_AREA_INDICATION" val="1"/>
  <p:tag name="KSO_WM_UNIT_VALUE" val="5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0864_1*a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32;36;4"/>
  <p:tag name="KSO_WM_UNIT_BLOCK" val="0"/>
  <p:tag name="KSO_WM_UNIT_ISNUMDGMTITLE" val="0"/>
  <p:tag name="KSO_WM_UNIT_PLACING_PICTURE_MD4" val="0"/>
</p:tagLst>
</file>

<file path=ppt/tags/tag659.xml><?xml version="1.0" encoding="utf-8"?>
<p:tagLst xmlns:p="http://schemas.openxmlformats.org/presentationml/2006/main">
  <p:tag name="KSO_WM_SLIDE_ID" val="diagram20200864_1"/>
  <p:tag name="KSO_WM_TEMPLATE_SUBCATEGORY" val="11"/>
  <p:tag name="KSO_WM_SLIDE_TYPE" val="text"/>
  <p:tag name="KSO_WM_SLIDE_SUBTYPE" val="pureTxt"/>
  <p:tag name="KSO_WM_SLIDE_ITEM_CNT" val="0"/>
  <p:tag name="KSO_WM_SLIDE_INDEX" val="1"/>
  <p:tag name="KSO_WM_UNIT_SHOW_EDIT_AREA_INDICATION" val="1"/>
  <p:tag name="KSO_WM_SLIDE_SIZE" val="864*454"/>
  <p:tag name="KSO_WM_SLIDE_POSITION" val="47*37"/>
  <p:tag name="KSO_WM_TAG_VERSION" val="1.0"/>
  <p:tag name="KSO_WM_BEAUTIFY_FLAG" val="#wm#"/>
  <p:tag name="KSO_WM_TEMPLATE_CATEGORY" val="diagram"/>
  <p:tag name="KSO_WM_TEMPLATE_INDEX" val="20200864"/>
  <p:tag name="KSO_WM_SLIDE_LAYOUT" val="a_f"/>
  <p:tag name="KSO_WM_SLIDE_LAYOUT_CNT" val="1_1"/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26.0},&quot;minSize&quot;:{&quot;size1&quot;:26.0},&quot;maxSize&quot;:{&quot;size1&quot;:26.0},&quot;edge&quot;:{&quot;left&quot;:true,&quot;top&quot;:true,&quot;right&quot;:true,&quot;bottom&quot;:true},&quot;backgroundInfo&quot;:[{&quot;type&quot;:&quot;general&quot;,&quot;left&quot;:0.0,&quot;top&quot;:0.0,&quot;right&quot;:0.0,&quot;bottom&quot;:0.0},{&quot;type&quot;:&quot;frame&quot;,&quot;left&quot;:0.0,&quot;top&quot;:0.0,&quot;right&quot;:0.0,&quot;bottom&quot;:0.0}],&quot;subLayout&quot;:[{&quot;direction&quot;:0,&quot;horizontalAlign&quot;:0,&quot;verticalAlign&quot;:1,&quot;type&quot;:0,&quot;diagramDirection&quot;:0,&quot;canSetOverLayout&quot;:0,&quot;isOverLayout&quot;:0,&quot;margin&quot;:{&quot;left&quot;:1.69,&quot;top&quot;:1.319,&quot;right&quot;:1.69,&quot;bottom&quot;:0.163},&quot;edge&quot;:{&quot;left&quot;:true,&quot;top&quot;:true,&quot;right&quot;:true,&quot;bottom&quot;:false}},{&quot;direction&quot;:0,&quot;horizontalAlign&quot;:0,&quot;verticalAlign&quot;:1,&quot;type&quot;:0,&quot;diagramDirection&quot;:0,&quot;canSetOverLayout&quot;:0,&quot;isOverLayout&quot;:0,&quot;margin&quot;:{&quot;left&quot;:1.69,&quot;top&quot;:0.026,&quot;right&quot;:1.69,&quot;bottom&quot;:1.69},&quot;edge&quot;:{&quot;left&quot;:true,&quot;top&quot;:false,&quot;right&quot;:true,&quot;bottom&quot;:true}}]}"/>
  <p:tag name="KSO_WM_SLIDE_CAN_ADD_NAVIGATION" val="1"/>
  <p:tag name="KSO_WM_SLIDE_BACKGROUND" val="[&quot;general&quot;,&quot;frame&quot;]"/>
  <p:tag name="KSO_WM_SLIDE_RATIO" val="1.777778"/>
  <p:tag name="KSO_WM_TEMPLATE_MASTER_TYPE" val="0"/>
  <p:tag name="KSO_WM_TEMPLATE_COLOR_TYPE" val="1"/>
  <p:tag name="KSO_WM_SLIDE_BK_DARK_LIGHT" val="2"/>
  <p:tag name="KSO_WM_SLIDE_BACKGROUND_TYPE" val="frame"/>
  <p:tag name="KSO_WM_SPECIAL_SOURCE" val="bdnull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6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66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66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66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66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665.xml><?xml version="1.0" encoding="utf-8"?>
<p:tagLst xmlns:p="http://schemas.openxmlformats.org/presentationml/2006/main">
  <p:tag name="KSO_WM_UNIT_PRESET_TEXT" val="点击输入正文"/>
  <p:tag name="KSO_WM_UNIT_NOCLEAR" val="0"/>
  <p:tag name="KSO_WM_UNIT_SHOW_EDIT_AREA_INDICATION" val="1"/>
  <p:tag name="KSO_WM_UNIT_VALUE" val="56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0864_1*f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14;18;2"/>
  <p:tag name="KSO_WM_UNIT_BLOCK" val="0"/>
  <p:tag name="KSO_WM_UNIT_PLACING_PICTURE_MD4" val="0"/>
</p:tagLst>
</file>

<file path=ppt/tags/tag666.xml><?xml version="1.0" encoding="utf-8"?>
<p:tagLst xmlns:p="http://schemas.openxmlformats.org/presentationml/2006/main">
  <p:tag name="KSO_WM_UNIT_ISCONTENTSTITLE" val="0"/>
  <p:tag name="KSO_WM_UNIT_PRESET_TEXT" val="点击输入大标题"/>
  <p:tag name="KSO_WM_UNIT_NOCLEAR" val="0"/>
  <p:tag name="KSO_WM_UNIT_SHOW_EDIT_AREA_INDICATION" val="1"/>
  <p:tag name="KSO_WM_UNIT_VALUE" val="5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0864_1*a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32;36;4"/>
  <p:tag name="KSO_WM_UNIT_BLOCK" val="0"/>
  <p:tag name="KSO_WM_UNIT_ISNUMDGMTITLE" val="0"/>
  <p:tag name="KSO_WM_UNIT_PLACING_PICTURE_MD4" val="0"/>
</p:tagLst>
</file>

<file path=ppt/tags/tag667.xml><?xml version="1.0" encoding="utf-8"?>
<p:tagLst xmlns:p="http://schemas.openxmlformats.org/presentationml/2006/main">
  <p:tag name="KSO_WM_SLIDE_ID" val="diagram20200864_1"/>
  <p:tag name="KSO_WM_TEMPLATE_SUBCATEGORY" val="11"/>
  <p:tag name="KSO_WM_SLIDE_TYPE" val="text"/>
  <p:tag name="KSO_WM_SLIDE_SUBTYPE" val="pureTxt"/>
  <p:tag name="KSO_WM_SLIDE_ITEM_CNT" val="0"/>
  <p:tag name="KSO_WM_SLIDE_INDEX" val="1"/>
  <p:tag name="KSO_WM_UNIT_SHOW_EDIT_AREA_INDICATION" val="1"/>
  <p:tag name="KSO_WM_SLIDE_SIZE" val="864*454"/>
  <p:tag name="KSO_WM_SLIDE_POSITION" val="47*37"/>
  <p:tag name="KSO_WM_TAG_VERSION" val="1.0"/>
  <p:tag name="KSO_WM_BEAUTIFY_FLAG" val="#wm#"/>
  <p:tag name="KSO_WM_TEMPLATE_CATEGORY" val="diagram"/>
  <p:tag name="KSO_WM_TEMPLATE_INDEX" val="20200864"/>
  <p:tag name="KSO_WM_SLIDE_LAYOUT" val="a_f"/>
  <p:tag name="KSO_WM_SLIDE_LAYOUT_CNT" val="1_1"/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26.0},&quot;minSize&quot;:{&quot;size1&quot;:26.0},&quot;maxSize&quot;:{&quot;size1&quot;:26.0},&quot;edge&quot;:{&quot;left&quot;:true,&quot;top&quot;:true,&quot;right&quot;:true,&quot;bottom&quot;:true},&quot;backgroundInfo&quot;:[{&quot;type&quot;:&quot;general&quot;,&quot;left&quot;:0.0,&quot;top&quot;:0.0,&quot;right&quot;:0.0,&quot;bottom&quot;:0.0},{&quot;type&quot;:&quot;frame&quot;,&quot;left&quot;:0.0,&quot;top&quot;:0.0,&quot;right&quot;:0.0,&quot;bottom&quot;:0.0}],&quot;subLayout&quot;:[{&quot;direction&quot;:0,&quot;horizontalAlign&quot;:0,&quot;verticalAlign&quot;:1,&quot;type&quot;:0,&quot;diagramDirection&quot;:0,&quot;canSetOverLayout&quot;:0,&quot;isOverLayout&quot;:0,&quot;margin&quot;:{&quot;left&quot;:1.69,&quot;top&quot;:1.319,&quot;right&quot;:1.69,&quot;bottom&quot;:0.163},&quot;edge&quot;:{&quot;left&quot;:true,&quot;top&quot;:true,&quot;right&quot;:true,&quot;bottom&quot;:false}},{&quot;direction&quot;:0,&quot;horizontalAlign&quot;:0,&quot;verticalAlign&quot;:1,&quot;type&quot;:0,&quot;diagramDirection&quot;:0,&quot;canSetOverLayout&quot;:0,&quot;isOverLayout&quot;:0,&quot;margin&quot;:{&quot;left&quot;:1.69,&quot;top&quot;:0.026,&quot;right&quot;:1.69,&quot;bottom&quot;:1.69},&quot;edge&quot;:{&quot;left&quot;:true,&quot;top&quot;:false,&quot;right&quot;:true,&quot;bottom&quot;:true}}]}"/>
  <p:tag name="KSO_WM_SLIDE_CAN_ADD_NAVIGATION" val="1"/>
  <p:tag name="KSO_WM_SLIDE_BACKGROUND" val="[&quot;general&quot;,&quot;frame&quot;]"/>
  <p:tag name="KSO_WM_SLIDE_RATIO" val="1.777778"/>
  <p:tag name="KSO_WM_TEMPLATE_MASTER_TYPE" val="0"/>
  <p:tag name="KSO_WM_TEMPLATE_COLOR_TYPE" val="1"/>
  <p:tag name="KSO_WM_SLIDE_BK_DARK_LIGHT" val="2"/>
  <p:tag name="KSO_WM_SLIDE_BACKGROUND_TYPE" val="frame"/>
  <p:tag name="KSO_WM_SPECIAL_SOURCE" val="bdnull"/>
</p:tagLst>
</file>

<file path=ppt/tags/tag66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66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7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67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67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673.xml><?xml version="1.0" encoding="utf-8"?>
<p:tagLst xmlns:p="http://schemas.openxmlformats.org/presentationml/2006/main">
  <p:tag name="KSO_WM_UNIT_PRESET_TEXT" val="点击输入正文"/>
  <p:tag name="KSO_WM_UNIT_NOCLEAR" val="0"/>
  <p:tag name="KSO_WM_UNIT_SHOW_EDIT_AREA_INDICATION" val="1"/>
  <p:tag name="KSO_WM_UNIT_VALUE" val="56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0864_1*f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14;18;2"/>
  <p:tag name="KSO_WM_UNIT_BLOCK" val="0"/>
  <p:tag name="KSO_WM_UNIT_PLACING_PICTURE_MD4" val="0"/>
</p:tagLst>
</file>

<file path=ppt/tags/tag674.xml><?xml version="1.0" encoding="utf-8"?>
<p:tagLst xmlns:p="http://schemas.openxmlformats.org/presentationml/2006/main">
  <p:tag name="KSO_WM_UNIT_ISCONTENTSTITLE" val="0"/>
  <p:tag name="KSO_WM_UNIT_PRESET_TEXT" val="点击输入大标题"/>
  <p:tag name="KSO_WM_UNIT_NOCLEAR" val="0"/>
  <p:tag name="KSO_WM_UNIT_SHOW_EDIT_AREA_INDICATION" val="1"/>
  <p:tag name="KSO_WM_UNIT_VALUE" val="5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0864_1*a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32;36;4"/>
  <p:tag name="KSO_WM_UNIT_BLOCK" val="0"/>
  <p:tag name="KSO_WM_UNIT_ISNUMDGMTITLE" val="0"/>
  <p:tag name="KSO_WM_UNIT_PLACING_PICTURE_MD4" val="0"/>
</p:tagLst>
</file>

<file path=ppt/tags/tag675.xml><?xml version="1.0" encoding="utf-8"?>
<p:tagLst xmlns:p="http://schemas.openxmlformats.org/presentationml/2006/main">
  <p:tag name="KSO_WM_SLIDE_ID" val="diagram20200864_1"/>
  <p:tag name="KSO_WM_TEMPLATE_SUBCATEGORY" val="11"/>
  <p:tag name="KSO_WM_SLIDE_TYPE" val="text"/>
  <p:tag name="KSO_WM_SLIDE_SUBTYPE" val="pureTxt"/>
  <p:tag name="KSO_WM_SLIDE_ITEM_CNT" val="0"/>
  <p:tag name="KSO_WM_SLIDE_INDEX" val="1"/>
  <p:tag name="KSO_WM_UNIT_SHOW_EDIT_AREA_INDICATION" val="1"/>
  <p:tag name="KSO_WM_SLIDE_SIZE" val="864*454"/>
  <p:tag name="KSO_WM_SLIDE_POSITION" val="47*37"/>
  <p:tag name="KSO_WM_TAG_VERSION" val="1.0"/>
  <p:tag name="KSO_WM_BEAUTIFY_FLAG" val="#wm#"/>
  <p:tag name="KSO_WM_TEMPLATE_CATEGORY" val="diagram"/>
  <p:tag name="KSO_WM_TEMPLATE_INDEX" val="20200864"/>
  <p:tag name="KSO_WM_SLIDE_LAYOUT" val="a_f"/>
  <p:tag name="KSO_WM_SLIDE_LAYOUT_CNT" val="1_1"/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26.0},&quot;minSize&quot;:{&quot;size1&quot;:26.0},&quot;maxSize&quot;:{&quot;size1&quot;:26.0},&quot;edge&quot;:{&quot;left&quot;:true,&quot;top&quot;:true,&quot;right&quot;:true,&quot;bottom&quot;:true},&quot;backgroundInfo&quot;:[{&quot;type&quot;:&quot;general&quot;,&quot;left&quot;:0.0,&quot;top&quot;:0.0,&quot;right&quot;:0.0,&quot;bottom&quot;:0.0},{&quot;type&quot;:&quot;frame&quot;,&quot;left&quot;:0.0,&quot;top&quot;:0.0,&quot;right&quot;:0.0,&quot;bottom&quot;:0.0}],&quot;subLayout&quot;:[{&quot;direction&quot;:0,&quot;horizontalAlign&quot;:0,&quot;verticalAlign&quot;:1,&quot;type&quot;:0,&quot;diagramDirection&quot;:0,&quot;canSetOverLayout&quot;:0,&quot;isOverLayout&quot;:0,&quot;margin&quot;:{&quot;left&quot;:1.69,&quot;top&quot;:1.319,&quot;right&quot;:1.69,&quot;bottom&quot;:0.163},&quot;edge&quot;:{&quot;left&quot;:true,&quot;top&quot;:true,&quot;right&quot;:true,&quot;bottom&quot;:false}},{&quot;direction&quot;:0,&quot;horizontalAlign&quot;:0,&quot;verticalAlign&quot;:1,&quot;type&quot;:0,&quot;diagramDirection&quot;:0,&quot;canSetOverLayout&quot;:0,&quot;isOverLayout&quot;:0,&quot;margin&quot;:{&quot;left&quot;:1.69,&quot;top&quot;:0.026,&quot;right&quot;:1.69,&quot;bottom&quot;:1.69},&quot;edge&quot;:{&quot;left&quot;:true,&quot;top&quot;:false,&quot;right&quot;:true,&quot;bottom&quot;:true}}]}"/>
  <p:tag name="KSO_WM_SLIDE_CAN_ADD_NAVIGATION" val="1"/>
  <p:tag name="KSO_WM_SLIDE_BACKGROUND" val="[&quot;general&quot;,&quot;frame&quot;]"/>
  <p:tag name="KSO_WM_SLIDE_RATIO" val="1.777778"/>
  <p:tag name="KSO_WM_TEMPLATE_MASTER_TYPE" val="0"/>
  <p:tag name="KSO_WM_TEMPLATE_COLOR_TYPE" val="1"/>
  <p:tag name="KSO_WM_SLIDE_BK_DARK_LIGHT" val="2"/>
  <p:tag name="KSO_WM_SLIDE_BACKGROUND_TYPE" val="frame"/>
  <p:tag name="KSO_WM_SPECIAL_SOURCE" val="bdnull"/>
</p:tagLst>
</file>

<file path=ppt/tags/tag676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67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67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67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8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681.xml><?xml version="1.0" encoding="utf-8"?>
<p:tagLst xmlns:p="http://schemas.openxmlformats.org/presentationml/2006/main">
  <p:tag name="KSO_WM_UNIT_PRESET_TEXT" val="点击输入正文"/>
  <p:tag name="KSO_WM_UNIT_NOCLEAR" val="0"/>
  <p:tag name="KSO_WM_UNIT_SHOW_EDIT_AREA_INDICATION" val="1"/>
  <p:tag name="KSO_WM_UNIT_VALUE" val="56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0864_1*f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14;18;2"/>
  <p:tag name="KSO_WM_UNIT_BLOCK" val="0"/>
  <p:tag name="KSO_WM_UNIT_PLACING_PICTURE_MD4" val="0"/>
</p:tagLst>
</file>

<file path=ppt/tags/tag682.xml><?xml version="1.0" encoding="utf-8"?>
<p:tagLst xmlns:p="http://schemas.openxmlformats.org/presentationml/2006/main">
  <p:tag name="KSO_WM_UNIT_ISCONTENTSTITLE" val="0"/>
  <p:tag name="KSO_WM_UNIT_PRESET_TEXT" val="点击输入大标题"/>
  <p:tag name="KSO_WM_UNIT_NOCLEAR" val="0"/>
  <p:tag name="KSO_WM_UNIT_SHOW_EDIT_AREA_INDICATION" val="1"/>
  <p:tag name="KSO_WM_UNIT_VALUE" val="5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0864_1*a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32;36;4"/>
  <p:tag name="KSO_WM_UNIT_BLOCK" val="0"/>
  <p:tag name="KSO_WM_UNIT_ISNUMDGMTITLE" val="0"/>
  <p:tag name="KSO_WM_UNIT_PLACING_PICTURE_MD4" val="0"/>
</p:tagLst>
</file>

<file path=ppt/tags/tag683.xml><?xml version="1.0" encoding="utf-8"?>
<p:tagLst xmlns:p="http://schemas.openxmlformats.org/presentationml/2006/main">
  <p:tag name="KSO_WM_SLIDE_ID" val="diagram20200864_1"/>
  <p:tag name="KSO_WM_TEMPLATE_SUBCATEGORY" val="11"/>
  <p:tag name="KSO_WM_SLIDE_TYPE" val="text"/>
  <p:tag name="KSO_WM_SLIDE_SUBTYPE" val="pureTxt"/>
  <p:tag name="KSO_WM_SLIDE_ITEM_CNT" val="0"/>
  <p:tag name="KSO_WM_SLIDE_INDEX" val="1"/>
  <p:tag name="KSO_WM_UNIT_SHOW_EDIT_AREA_INDICATION" val="1"/>
  <p:tag name="KSO_WM_SLIDE_SIZE" val="864*454"/>
  <p:tag name="KSO_WM_SLIDE_POSITION" val="47*37"/>
  <p:tag name="KSO_WM_TAG_VERSION" val="1.0"/>
  <p:tag name="KSO_WM_BEAUTIFY_FLAG" val="#wm#"/>
  <p:tag name="KSO_WM_TEMPLATE_CATEGORY" val="diagram"/>
  <p:tag name="KSO_WM_TEMPLATE_INDEX" val="20200864"/>
  <p:tag name="KSO_WM_SLIDE_LAYOUT" val="a_f"/>
  <p:tag name="KSO_WM_SLIDE_LAYOUT_CNT" val="1_1"/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26.0},&quot;minSize&quot;:{&quot;size1&quot;:26.0},&quot;maxSize&quot;:{&quot;size1&quot;:26.0},&quot;edge&quot;:{&quot;left&quot;:true,&quot;top&quot;:true,&quot;right&quot;:true,&quot;bottom&quot;:true},&quot;backgroundInfo&quot;:[{&quot;type&quot;:&quot;general&quot;,&quot;left&quot;:0.0,&quot;top&quot;:0.0,&quot;right&quot;:0.0,&quot;bottom&quot;:0.0},{&quot;type&quot;:&quot;frame&quot;,&quot;left&quot;:0.0,&quot;top&quot;:0.0,&quot;right&quot;:0.0,&quot;bottom&quot;:0.0}],&quot;subLayout&quot;:[{&quot;direction&quot;:0,&quot;horizontalAlign&quot;:0,&quot;verticalAlign&quot;:1,&quot;type&quot;:0,&quot;diagramDirection&quot;:0,&quot;canSetOverLayout&quot;:0,&quot;isOverLayout&quot;:0,&quot;margin&quot;:{&quot;left&quot;:1.69,&quot;top&quot;:1.319,&quot;right&quot;:1.69,&quot;bottom&quot;:0.163},&quot;edge&quot;:{&quot;left&quot;:true,&quot;top&quot;:true,&quot;right&quot;:true,&quot;bottom&quot;:false}},{&quot;direction&quot;:0,&quot;horizontalAlign&quot;:0,&quot;verticalAlign&quot;:1,&quot;type&quot;:0,&quot;diagramDirection&quot;:0,&quot;canSetOverLayout&quot;:0,&quot;isOverLayout&quot;:0,&quot;margin&quot;:{&quot;left&quot;:1.69,&quot;top&quot;:0.026,&quot;right&quot;:1.69,&quot;bottom&quot;:1.69},&quot;edge&quot;:{&quot;left&quot;:true,&quot;top&quot;:false,&quot;right&quot;:true,&quot;bottom&quot;:true}}]}"/>
  <p:tag name="KSO_WM_SLIDE_CAN_ADD_NAVIGATION" val="1"/>
  <p:tag name="KSO_WM_SLIDE_BACKGROUND" val="[&quot;general&quot;,&quot;frame&quot;]"/>
  <p:tag name="KSO_WM_SLIDE_RATIO" val="1.777778"/>
  <p:tag name="KSO_WM_TEMPLATE_MASTER_TYPE" val="0"/>
  <p:tag name="KSO_WM_TEMPLATE_COLOR_TYPE" val="1"/>
  <p:tag name="KSO_WM_SLIDE_BK_DARK_LIGHT" val="2"/>
  <p:tag name="KSO_WM_SLIDE_BACKGROUND_TYPE" val="frame"/>
  <p:tag name="KSO_WM_SPECIAL_SOURCE" val="bdnull"/>
</p:tagLst>
</file>

<file path=ppt/tags/tag68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68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686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68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68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689.xml><?xml version="1.0" encoding="utf-8"?>
<p:tagLst xmlns:p="http://schemas.openxmlformats.org/presentationml/2006/main">
  <p:tag name="KSO_WM_UNIT_PRESET_TEXT" val="点击输入正文"/>
  <p:tag name="KSO_WM_UNIT_NOCLEAR" val="0"/>
  <p:tag name="KSO_WM_UNIT_SHOW_EDIT_AREA_INDICATION" val="1"/>
  <p:tag name="KSO_WM_UNIT_VALUE" val="56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0864_1*f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14;18;2"/>
  <p:tag name="KSO_WM_UNIT_BLOCK" val="0"/>
  <p:tag name="KSO_WM_UNIT_PLACING_PICTURE_MD4" val="0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90.xml><?xml version="1.0" encoding="utf-8"?>
<p:tagLst xmlns:p="http://schemas.openxmlformats.org/presentationml/2006/main">
  <p:tag name="KSO_WM_UNIT_ISCONTENTSTITLE" val="0"/>
  <p:tag name="KSO_WM_UNIT_PRESET_TEXT" val="点击输入大标题"/>
  <p:tag name="KSO_WM_UNIT_NOCLEAR" val="0"/>
  <p:tag name="KSO_WM_UNIT_SHOW_EDIT_AREA_INDICATION" val="1"/>
  <p:tag name="KSO_WM_UNIT_VALUE" val="5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0864_1*a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32;36;4"/>
  <p:tag name="KSO_WM_UNIT_BLOCK" val="0"/>
  <p:tag name="KSO_WM_UNIT_ISNUMDGMTITLE" val="0"/>
  <p:tag name="KSO_WM_UNIT_PLACING_PICTURE_MD4" val="0"/>
</p:tagLst>
</file>

<file path=ppt/tags/tag691.xml><?xml version="1.0" encoding="utf-8"?>
<p:tagLst xmlns:p="http://schemas.openxmlformats.org/presentationml/2006/main">
  <p:tag name="KSO_WM_SLIDE_ID" val="diagram20200864_1"/>
  <p:tag name="KSO_WM_TEMPLATE_SUBCATEGORY" val="11"/>
  <p:tag name="KSO_WM_SLIDE_TYPE" val="text"/>
  <p:tag name="KSO_WM_SLIDE_SUBTYPE" val="pureTxt"/>
  <p:tag name="KSO_WM_SLIDE_ITEM_CNT" val="0"/>
  <p:tag name="KSO_WM_SLIDE_INDEX" val="1"/>
  <p:tag name="KSO_WM_UNIT_SHOW_EDIT_AREA_INDICATION" val="1"/>
  <p:tag name="KSO_WM_SLIDE_SIZE" val="864*454"/>
  <p:tag name="KSO_WM_SLIDE_POSITION" val="47*37"/>
  <p:tag name="KSO_WM_TAG_VERSION" val="1.0"/>
  <p:tag name="KSO_WM_BEAUTIFY_FLAG" val="#wm#"/>
  <p:tag name="KSO_WM_TEMPLATE_CATEGORY" val="diagram"/>
  <p:tag name="KSO_WM_TEMPLATE_INDEX" val="20200864"/>
  <p:tag name="KSO_WM_SLIDE_LAYOUT" val="a_f"/>
  <p:tag name="KSO_WM_SLIDE_LAYOUT_CNT" val="1_1"/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26.0},&quot;minSize&quot;:{&quot;size1&quot;:26.0},&quot;maxSize&quot;:{&quot;size1&quot;:26.0},&quot;edge&quot;:{&quot;left&quot;:true,&quot;top&quot;:true,&quot;right&quot;:true,&quot;bottom&quot;:true},&quot;backgroundInfo&quot;:[{&quot;type&quot;:&quot;general&quot;,&quot;left&quot;:0.0,&quot;top&quot;:0.0,&quot;right&quot;:0.0,&quot;bottom&quot;:0.0},{&quot;type&quot;:&quot;frame&quot;,&quot;left&quot;:0.0,&quot;top&quot;:0.0,&quot;right&quot;:0.0,&quot;bottom&quot;:0.0}],&quot;subLayout&quot;:[{&quot;direction&quot;:0,&quot;horizontalAlign&quot;:0,&quot;verticalAlign&quot;:1,&quot;type&quot;:0,&quot;diagramDirection&quot;:0,&quot;canSetOverLayout&quot;:0,&quot;isOverLayout&quot;:0,&quot;margin&quot;:{&quot;left&quot;:1.69,&quot;top&quot;:1.319,&quot;right&quot;:1.69,&quot;bottom&quot;:0.163},&quot;edge&quot;:{&quot;left&quot;:true,&quot;top&quot;:true,&quot;right&quot;:true,&quot;bottom&quot;:false}},{&quot;direction&quot;:0,&quot;horizontalAlign&quot;:0,&quot;verticalAlign&quot;:1,&quot;type&quot;:0,&quot;diagramDirection&quot;:0,&quot;canSetOverLayout&quot;:0,&quot;isOverLayout&quot;:0,&quot;margin&quot;:{&quot;left&quot;:1.69,&quot;top&quot;:0.026,&quot;right&quot;:1.69,&quot;bottom&quot;:1.69},&quot;edge&quot;:{&quot;left&quot;:true,&quot;top&quot;:false,&quot;right&quot;:true,&quot;bottom&quot;:true}}]}"/>
  <p:tag name="KSO_WM_SLIDE_CAN_ADD_NAVIGATION" val="1"/>
  <p:tag name="KSO_WM_SLIDE_BACKGROUND" val="[&quot;general&quot;,&quot;frame&quot;]"/>
  <p:tag name="KSO_WM_SLIDE_RATIO" val="1.777778"/>
  <p:tag name="KSO_WM_TEMPLATE_MASTER_TYPE" val="0"/>
  <p:tag name="KSO_WM_TEMPLATE_COLOR_TYPE" val="1"/>
  <p:tag name="KSO_WM_SLIDE_BK_DARK_LIGHT" val="2"/>
  <p:tag name="KSO_WM_SLIDE_BACKGROUND_TYPE" val="frame"/>
  <p:tag name="KSO_WM_SPECIAL_SOURCE" val="bdnull"/>
</p:tagLst>
</file>

<file path=ppt/tags/tag69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69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69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69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696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697.xml><?xml version="1.0" encoding="utf-8"?>
<p:tagLst xmlns:p="http://schemas.openxmlformats.org/presentationml/2006/main">
  <p:tag name="KSO_WM_UNIT_PRESET_TEXT" val="点击输入正文"/>
  <p:tag name="KSO_WM_UNIT_NOCLEAR" val="0"/>
  <p:tag name="KSO_WM_UNIT_SHOW_EDIT_AREA_INDICATION" val="1"/>
  <p:tag name="KSO_WM_UNIT_VALUE" val="56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0864_1*f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14;18;2"/>
  <p:tag name="KSO_WM_UNIT_BLOCK" val="0"/>
  <p:tag name="KSO_WM_UNIT_PLACING_PICTURE_MD4" val="0"/>
</p:tagLst>
</file>

<file path=ppt/tags/tag698.xml><?xml version="1.0" encoding="utf-8"?>
<p:tagLst xmlns:p="http://schemas.openxmlformats.org/presentationml/2006/main">
  <p:tag name="KSO_WM_UNIT_ISCONTENTSTITLE" val="0"/>
  <p:tag name="KSO_WM_UNIT_PRESET_TEXT" val="点击输入大标题"/>
  <p:tag name="KSO_WM_UNIT_NOCLEAR" val="0"/>
  <p:tag name="KSO_WM_UNIT_SHOW_EDIT_AREA_INDICATION" val="1"/>
  <p:tag name="KSO_WM_UNIT_VALUE" val="5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0864_1*a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32;36;4"/>
  <p:tag name="KSO_WM_UNIT_BLOCK" val="0"/>
  <p:tag name="KSO_WM_UNIT_ISNUMDGMTITLE" val="0"/>
  <p:tag name="KSO_WM_UNIT_PLACING_PICTURE_MD4" val="0"/>
</p:tagLst>
</file>

<file path=ppt/tags/tag699.xml><?xml version="1.0" encoding="utf-8"?>
<p:tagLst xmlns:p="http://schemas.openxmlformats.org/presentationml/2006/main">
  <p:tag name="KSO_WM_SLIDE_ID" val="diagram20200864_1"/>
  <p:tag name="KSO_WM_TEMPLATE_SUBCATEGORY" val="11"/>
  <p:tag name="KSO_WM_SLIDE_TYPE" val="text"/>
  <p:tag name="KSO_WM_SLIDE_SUBTYPE" val="pureTxt"/>
  <p:tag name="KSO_WM_SLIDE_ITEM_CNT" val="0"/>
  <p:tag name="KSO_WM_SLIDE_INDEX" val="1"/>
  <p:tag name="KSO_WM_UNIT_SHOW_EDIT_AREA_INDICATION" val="1"/>
  <p:tag name="KSO_WM_SLIDE_SIZE" val="864*454"/>
  <p:tag name="KSO_WM_SLIDE_POSITION" val="47*37"/>
  <p:tag name="KSO_WM_TAG_VERSION" val="1.0"/>
  <p:tag name="KSO_WM_BEAUTIFY_FLAG" val="#wm#"/>
  <p:tag name="KSO_WM_TEMPLATE_CATEGORY" val="diagram"/>
  <p:tag name="KSO_WM_TEMPLATE_INDEX" val="20200864"/>
  <p:tag name="KSO_WM_SLIDE_LAYOUT" val="a_f"/>
  <p:tag name="KSO_WM_SLIDE_LAYOUT_CNT" val="1_1"/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26.0},&quot;minSize&quot;:{&quot;size1&quot;:26.0},&quot;maxSize&quot;:{&quot;size1&quot;:26.0},&quot;edge&quot;:{&quot;left&quot;:true,&quot;top&quot;:true,&quot;right&quot;:true,&quot;bottom&quot;:true},&quot;backgroundInfo&quot;:[{&quot;type&quot;:&quot;general&quot;,&quot;left&quot;:0.0,&quot;top&quot;:0.0,&quot;right&quot;:0.0,&quot;bottom&quot;:0.0},{&quot;type&quot;:&quot;frame&quot;,&quot;left&quot;:0.0,&quot;top&quot;:0.0,&quot;right&quot;:0.0,&quot;bottom&quot;:0.0}],&quot;subLayout&quot;:[{&quot;direction&quot;:0,&quot;horizontalAlign&quot;:0,&quot;verticalAlign&quot;:1,&quot;type&quot;:0,&quot;diagramDirection&quot;:0,&quot;canSetOverLayout&quot;:0,&quot;isOverLayout&quot;:0,&quot;margin&quot;:{&quot;left&quot;:1.69,&quot;top&quot;:1.319,&quot;right&quot;:1.69,&quot;bottom&quot;:0.163},&quot;edge&quot;:{&quot;left&quot;:true,&quot;top&quot;:true,&quot;right&quot;:true,&quot;bottom&quot;:false}},{&quot;direction&quot;:0,&quot;horizontalAlign&quot;:0,&quot;verticalAlign&quot;:1,&quot;type&quot;:0,&quot;diagramDirection&quot;:0,&quot;canSetOverLayout&quot;:0,&quot;isOverLayout&quot;:0,&quot;margin&quot;:{&quot;left&quot;:1.69,&quot;top&quot;:0.026,&quot;right&quot;:1.69,&quot;bottom&quot;:1.69},&quot;edge&quot;:{&quot;left&quot;:true,&quot;top&quot;:false,&quot;right&quot;:true,&quot;bottom&quot;:true}}]}"/>
  <p:tag name="KSO_WM_SLIDE_CAN_ADD_NAVIGATION" val="1"/>
  <p:tag name="KSO_WM_SLIDE_BACKGROUND" val="[&quot;general&quot;,&quot;frame&quot;]"/>
  <p:tag name="KSO_WM_SLIDE_RATIO" val="1.777778"/>
  <p:tag name="KSO_WM_TEMPLATE_MASTER_TYPE" val="0"/>
  <p:tag name="KSO_WM_TEMPLATE_COLOR_TYPE" val="1"/>
  <p:tag name="KSO_WM_SLIDE_BK_DARK_LIGHT" val="2"/>
  <p:tag name="KSO_WM_SLIDE_BACKGROUND_TYPE" val="frame"/>
  <p:tag name="KSO_WM_SPECIAL_SOURCE" val="bdnull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0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70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70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70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70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705.xml><?xml version="1.0" encoding="utf-8"?>
<p:tagLst xmlns:p="http://schemas.openxmlformats.org/presentationml/2006/main">
  <p:tag name="KSO_WM_UNIT_PRESET_TEXT" val="点击输入正文"/>
  <p:tag name="KSO_WM_UNIT_NOCLEAR" val="0"/>
  <p:tag name="KSO_WM_UNIT_SHOW_EDIT_AREA_INDICATION" val="1"/>
  <p:tag name="KSO_WM_UNIT_VALUE" val="56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0864_1*f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14;18;2"/>
  <p:tag name="KSO_WM_UNIT_BLOCK" val="0"/>
  <p:tag name="KSO_WM_UNIT_PLACING_PICTURE_MD4" val="0"/>
</p:tagLst>
</file>

<file path=ppt/tags/tag706.xml><?xml version="1.0" encoding="utf-8"?>
<p:tagLst xmlns:p="http://schemas.openxmlformats.org/presentationml/2006/main">
  <p:tag name="KSO_WM_UNIT_ISCONTENTSTITLE" val="0"/>
  <p:tag name="KSO_WM_UNIT_PRESET_TEXT" val="点击输入大标题"/>
  <p:tag name="KSO_WM_UNIT_NOCLEAR" val="0"/>
  <p:tag name="KSO_WM_UNIT_SHOW_EDIT_AREA_INDICATION" val="1"/>
  <p:tag name="KSO_WM_UNIT_VALUE" val="5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0864_1*a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32;36;4"/>
  <p:tag name="KSO_WM_UNIT_BLOCK" val="0"/>
  <p:tag name="KSO_WM_UNIT_ISNUMDGMTITLE" val="0"/>
  <p:tag name="KSO_WM_UNIT_PLACING_PICTURE_MD4" val="0"/>
</p:tagLst>
</file>

<file path=ppt/tags/tag707.xml><?xml version="1.0" encoding="utf-8"?>
<p:tagLst xmlns:p="http://schemas.openxmlformats.org/presentationml/2006/main">
  <p:tag name="KSO_WM_SLIDE_ID" val="diagram20200864_1"/>
  <p:tag name="KSO_WM_TEMPLATE_SUBCATEGORY" val="11"/>
  <p:tag name="KSO_WM_SLIDE_TYPE" val="text"/>
  <p:tag name="KSO_WM_SLIDE_SUBTYPE" val="pureTxt"/>
  <p:tag name="KSO_WM_SLIDE_ITEM_CNT" val="0"/>
  <p:tag name="KSO_WM_SLIDE_INDEX" val="1"/>
  <p:tag name="KSO_WM_UNIT_SHOW_EDIT_AREA_INDICATION" val="1"/>
  <p:tag name="KSO_WM_SLIDE_SIZE" val="864*454"/>
  <p:tag name="KSO_WM_SLIDE_POSITION" val="47*37"/>
  <p:tag name="KSO_WM_TAG_VERSION" val="1.0"/>
  <p:tag name="KSO_WM_BEAUTIFY_FLAG" val="#wm#"/>
  <p:tag name="KSO_WM_TEMPLATE_CATEGORY" val="diagram"/>
  <p:tag name="KSO_WM_TEMPLATE_INDEX" val="20200864"/>
  <p:tag name="KSO_WM_SLIDE_LAYOUT" val="a_f"/>
  <p:tag name="KSO_WM_SLIDE_LAYOUT_CNT" val="1_1"/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26.0},&quot;minSize&quot;:{&quot;size1&quot;:26.0},&quot;maxSize&quot;:{&quot;size1&quot;:26.0},&quot;edge&quot;:{&quot;left&quot;:true,&quot;top&quot;:true,&quot;right&quot;:true,&quot;bottom&quot;:true},&quot;backgroundInfo&quot;:[{&quot;type&quot;:&quot;general&quot;,&quot;left&quot;:0.0,&quot;top&quot;:0.0,&quot;right&quot;:0.0,&quot;bottom&quot;:0.0},{&quot;type&quot;:&quot;frame&quot;,&quot;left&quot;:0.0,&quot;top&quot;:0.0,&quot;right&quot;:0.0,&quot;bottom&quot;:0.0}],&quot;subLayout&quot;:[{&quot;direction&quot;:0,&quot;horizontalAlign&quot;:0,&quot;verticalAlign&quot;:1,&quot;type&quot;:0,&quot;diagramDirection&quot;:0,&quot;canSetOverLayout&quot;:0,&quot;isOverLayout&quot;:0,&quot;margin&quot;:{&quot;left&quot;:1.69,&quot;top&quot;:1.319,&quot;right&quot;:1.69,&quot;bottom&quot;:0.163},&quot;edge&quot;:{&quot;left&quot;:true,&quot;top&quot;:true,&quot;right&quot;:true,&quot;bottom&quot;:false}},{&quot;direction&quot;:0,&quot;horizontalAlign&quot;:0,&quot;verticalAlign&quot;:1,&quot;type&quot;:0,&quot;diagramDirection&quot;:0,&quot;canSetOverLayout&quot;:0,&quot;isOverLayout&quot;:0,&quot;margin&quot;:{&quot;left&quot;:1.69,&quot;top&quot;:0.026,&quot;right&quot;:1.69,&quot;bottom&quot;:1.69},&quot;edge&quot;:{&quot;left&quot;:true,&quot;top&quot;:false,&quot;right&quot;:true,&quot;bottom&quot;:true}}]}"/>
  <p:tag name="KSO_WM_SLIDE_CAN_ADD_NAVIGATION" val="1"/>
  <p:tag name="KSO_WM_SLIDE_BACKGROUND" val="[&quot;general&quot;,&quot;frame&quot;]"/>
  <p:tag name="KSO_WM_SLIDE_RATIO" val="1.777778"/>
  <p:tag name="KSO_WM_TEMPLATE_MASTER_TYPE" val="0"/>
  <p:tag name="KSO_WM_TEMPLATE_COLOR_TYPE" val="1"/>
  <p:tag name="KSO_WM_SLIDE_BK_DARK_LIGHT" val="2"/>
  <p:tag name="KSO_WM_SLIDE_BACKGROUND_TYPE" val="frame"/>
  <p:tag name="KSO_WM_SPECIAL_SOURCE" val="bdnull"/>
</p:tagLst>
</file>

<file path=ppt/tags/tag70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70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1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71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71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713.xml><?xml version="1.0" encoding="utf-8"?>
<p:tagLst xmlns:p="http://schemas.openxmlformats.org/presentationml/2006/main">
  <p:tag name="KSO_WM_UNIT_PRESET_TEXT" val="点击输入正文"/>
  <p:tag name="KSO_WM_UNIT_NOCLEAR" val="0"/>
  <p:tag name="KSO_WM_UNIT_SHOW_EDIT_AREA_INDICATION" val="1"/>
  <p:tag name="KSO_WM_UNIT_VALUE" val="56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0864_1*f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14;18;2"/>
  <p:tag name="KSO_WM_UNIT_BLOCK" val="0"/>
  <p:tag name="KSO_WM_UNIT_PLACING_PICTURE_MD4" val="0"/>
</p:tagLst>
</file>

<file path=ppt/tags/tag714.xml><?xml version="1.0" encoding="utf-8"?>
<p:tagLst xmlns:p="http://schemas.openxmlformats.org/presentationml/2006/main">
  <p:tag name="KSO_WM_UNIT_ISCONTENTSTITLE" val="0"/>
  <p:tag name="KSO_WM_UNIT_PRESET_TEXT" val="点击输入大标题"/>
  <p:tag name="KSO_WM_UNIT_NOCLEAR" val="0"/>
  <p:tag name="KSO_WM_UNIT_SHOW_EDIT_AREA_INDICATION" val="1"/>
  <p:tag name="KSO_WM_UNIT_VALUE" val="5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0864_1*a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32;36;4"/>
  <p:tag name="KSO_WM_UNIT_BLOCK" val="0"/>
  <p:tag name="KSO_WM_UNIT_ISNUMDGMTITLE" val="0"/>
  <p:tag name="KSO_WM_UNIT_PLACING_PICTURE_MD4" val="0"/>
</p:tagLst>
</file>

<file path=ppt/tags/tag715.xml><?xml version="1.0" encoding="utf-8"?>
<p:tagLst xmlns:p="http://schemas.openxmlformats.org/presentationml/2006/main">
  <p:tag name="KSO_WM_SLIDE_ID" val="diagram20200864_1"/>
  <p:tag name="KSO_WM_TEMPLATE_SUBCATEGORY" val="11"/>
  <p:tag name="KSO_WM_SLIDE_TYPE" val="text"/>
  <p:tag name="KSO_WM_SLIDE_SUBTYPE" val="pureTxt"/>
  <p:tag name="KSO_WM_SLIDE_ITEM_CNT" val="0"/>
  <p:tag name="KSO_WM_SLIDE_INDEX" val="1"/>
  <p:tag name="KSO_WM_UNIT_SHOW_EDIT_AREA_INDICATION" val="1"/>
  <p:tag name="KSO_WM_SLIDE_SIZE" val="864*454"/>
  <p:tag name="KSO_WM_SLIDE_POSITION" val="47*37"/>
  <p:tag name="KSO_WM_TAG_VERSION" val="1.0"/>
  <p:tag name="KSO_WM_BEAUTIFY_FLAG" val="#wm#"/>
  <p:tag name="KSO_WM_TEMPLATE_CATEGORY" val="diagram"/>
  <p:tag name="KSO_WM_TEMPLATE_INDEX" val="20200864"/>
  <p:tag name="KSO_WM_SLIDE_LAYOUT" val="a_f"/>
  <p:tag name="KSO_WM_SLIDE_LAYOUT_CNT" val="1_1"/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26.0},&quot;minSize&quot;:{&quot;size1&quot;:26.0},&quot;maxSize&quot;:{&quot;size1&quot;:26.0},&quot;edge&quot;:{&quot;left&quot;:true,&quot;top&quot;:true,&quot;right&quot;:true,&quot;bottom&quot;:true},&quot;backgroundInfo&quot;:[{&quot;type&quot;:&quot;general&quot;,&quot;left&quot;:0.0,&quot;top&quot;:0.0,&quot;right&quot;:0.0,&quot;bottom&quot;:0.0},{&quot;type&quot;:&quot;frame&quot;,&quot;left&quot;:0.0,&quot;top&quot;:0.0,&quot;right&quot;:0.0,&quot;bottom&quot;:0.0}],&quot;subLayout&quot;:[{&quot;direction&quot;:0,&quot;horizontalAlign&quot;:0,&quot;verticalAlign&quot;:1,&quot;type&quot;:0,&quot;diagramDirection&quot;:0,&quot;canSetOverLayout&quot;:0,&quot;isOverLayout&quot;:0,&quot;margin&quot;:{&quot;left&quot;:1.69,&quot;top&quot;:1.319,&quot;right&quot;:1.69,&quot;bottom&quot;:0.163},&quot;edge&quot;:{&quot;left&quot;:true,&quot;top&quot;:true,&quot;right&quot;:true,&quot;bottom&quot;:false}},{&quot;direction&quot;:0,&quot;horizontalAlign&quot;:0,&quot;verticalAlign&quot;:1,&quot;type&quot;:0,&quot;diagramDirection&quot;:0,&quot;canSetOverLayout&quot;:0,&quot;isOverLayout&quot;:0,&quot;margin&quot;:{&quot;left&quot;:1.69,&quot;top&quot;:0.026,&quot;right&quot;:1.69,&quot;bottom&quot;:1.69},&quot;edge&quot;:{&quot;left&quot;:true,&quot;top&quot;:false,&quot;right&quot;:true,&quot;bottom&quot;:true}}]}"/>
  <p:tag name="KSO_WM_SLIDE_CAN_ADD_NAVIGATION" val="1"/>
  <p:tag name="KSO_WM_SLIDE_BACKGROUND" val="[&quot;general&quot;,&quot;frame&quot;]"/>
  <p:tag name="KSO_WM_SLIDE_RATIO" val="1.777778"/>
  <p:tag name="KSO_WM_TEMPLATE_MASTER_TYPE" val="0"/>
  <p:tag name="KSO_WM_TEMPLATE_COLOR_TYPE" val="1"/>
  <p:tag name="KSO_WM_SLIDE_BK_DARK_LIGHT" val="2"/>
  <p:tag name="KSO_WM_SLIDE_BACKGROUND_TYPE" val="frame"/>
  <p:tag name="KSO_WM_SPECIAL_SOURCE" val="bdnull"/>
</p:tagLst>
</file>

<file path=ppt/tags/tag716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71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71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71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2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721.xml><?xml version="1.0" encoding="utf-8"?>
<p:tagLst xmlns:p="http://schemas.openxmlformats.org/presentationml/2006/main">
  <p:tag name="KSO_WM_UNIT_PRESET_TEXT" val="点击输入正文"/>
  <p:tag name="KSO_WM_UNIT_NOCLEAR" val="0"/>
  <p:tag name="KSO_WM_UNIT_SHOW_EDIT_AREA_INDICATION" val="1"/>
  <p:tag name="KSO_WM_UNIT_VALUE" val="56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0864_1*f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14;18;2"/>
  <p:tag name="KSO_WM_UNIT_BLOCK" val="0"/>
  <p:tag name="KSO_WM_UNIT_PLACING_PICTURE_MD4" val="0"/>
</p:tagLst>
</file>

<file path=ppt/tags/tag722.xml><?xml version="1.0" encoding="utf-8"?>
<p:tagLst xmlns:p="http://schemas.openxmlformats.org/presentationml/2006/main">
  <p:tag name="KSO_WM_UNIT_ISCONTENTSTITLE" val="0"/>
  <p:tag name="KSO_WM_UNIT_PRESET_TEXT" val="点击输入大标题"/>
  <p:tag name="KSO_WM_UNIT_NOCLEAR" val="0"/>
  <p:tag name="KSO_WM_UNIT_SHOW_EDIT_AREA_INDICATION" val="1"/>
  <p:tag name="KSO_WM_UNIT_VALUE" val="5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0864_1*a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32;36;4"/>
  <p:tag name="KSO_WM_UNIT_BLOCK" val="0"/>
  <p:tag name="KSO_WM_UNIT_ISNUMDGMTITLE" val="0"/>
  <p:tag name="KSO_WM_UNIT_PLACING_PICTURE_MD4" val="0"/>
</p:tagLst>
</file>

<file path=ppt/tags/tag723.xml><?xml version="1.0" encoding="utf-8"?>
<p:tagLst xmlns:p="http://schemas.openxmlformats.org/presentationml/2006/main">
  <p:tag name="KSO_WM_SLIDE_ID" val="diagram20200864_1"/>
  <p:tag name="KSO_WM_TEMPLATE_SUBCATEGORY" val="11"/>
  <p:tag name="KSO_WM_SLIDE_TYPE" val="text"/>
  <p:tag name="KSO_WM_SLIDE_SUBTYPE" val="pureTxt"/>
  <p:tag name="KSO_WM_SLIDE_ITEM_CNT" val="0"/>
  <p:tag name="KSO_WM_SLIDE_INDEX" val="1"/>
  <p:tag name="KSO_WM_UNIT_SHOW_EDIT_AREA_INDICATION" val="1"/>
  <p:tag name="KSO_WM_SLIDE_SIZE" val="864*454"/>
  <p:tag name="KSO_WM_SLIDE_POSITION" val="47*37"/>
  <p:tag name="KSO_WM_TAG_VERSION" val="1.0"/>
  <p:tag name="KSO_WM_BEAUTIFY_FLAG" val="#wm#"/>
  <p:tag name="KSO_WM_TEMPLATE_CATEGORY" val="diagram"/>
  <p:tag name="KSO_WM_TEMPLATE_INDEX" val="20200864"/>
  <p:tag name="KSO_WM_SLIDE_LAYOUT" val="a_f"/>
  <p:tag name="KSO_WM_SLIDE_LAYOUT_CNT" val="1_1"/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26.0},&quot;minSize&quot;:{&quot;size1&quot;:26.0},&quot;maxSize&quot;:{&quot;size1&quot;:26.0},&quot;edge&quot;:{&quot;left&quot;:true,&quot;top&quot;:true,&quot;right&quot;:true,&quot;bottom&quot;:true},&quot;backgroundInfo&quot;:[{&quot;type&quot;:&quot;general&quot;,&quot;left&quot;:0.0,&quot;top&quot;:0.0,&quot;right&quot;:0.0,&quot;bottom&quot;:0.0},{&quot;type&quot;:&quot;frame&quot;,&quot;left&quot;:0.0,&quot;top&quot;:0.0,&quot;right&quot;:0.0,&quot;bottom&quot;:0.0}],&quot;subLayout&quot;:[{&quot;direction&quot;:0,&quot;horizontalAlign&quot;:0,&quot;verticalAlign&quot;:1,&quot;type&quot;:0,&quot;diagramDirection&quot;:0,&quot;canSetOverLayout&quot;:0,&quot;isOverLayout&quot;:0,&quot;margin&quot;:{&quot;left&quot;:1.69,&quot;top&quot;:1.319,&quot;right&quot;:1.69,&quot;bottom&quot;:0.163},&quot;edge&quot;:{&quot;left&quot;:true,&quot;top&quot;:true,&quot;right&quot;:true,&quot;bottom&quot;:false}},{&quot;direction&quot;:0,&quot;horizontalAlign&quot;:0,&quot;verticalAlign&quot;:1,&quot;type&quot;:0,&quot;diagramDirection&quot;:0,&quot;canSetOverLayout&quot;:0,&quot;isOverLayout&quot;:0,&quot;margin&quot;:{&quot;left&quot;:1.69,&quot;top&quot;:0.026,&quot;right&quot;:1.69,&quot;bottom&quot;:1.69},&quot;edge&quot;:{&quot;left&quot;:true,&quot;top&quot;:false,&quot;right&quot;:true,&quot;bottom&quot;:true}}]}"/>
  <p:tag name="KSO_WM_SLIDE_CAN_ADD_NAVIGATION" val="1"/>
  <p:tag name="KSO_WM_SLIDE_BACKGROUND" val="[&quot;general&quot;,&quot;frame&quot;]"/>
  <p:tag name="KSO_WM_SLIDE_RATIO" val="1.777778"/>
  <p:tag name="KSO_WM_TEMPLATE_MASTER_TYPE" val="0"/>
  <p:tag name="KSO_WM_TEMPLATE_COLOR_TYPE" val="1"/>
  <p:tag name="KSO_WM_SLIDE_BK_DARK_LIGHT" val="2"/>
  <p:tag name="KSO_WM_SLIDE_BACKGROUND_TYPE" val="frame"/>
  <p:tag name="KSO_WM_SPECIAL_SOURCE" val="bdnull"/>
</p:tagLst>
</file>

<file path=ppt/tags/tag72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72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726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72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72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729.xml><?xml version="1.0" encoding="utf-8"?>
<p:tagLst xmlns:p="http://schemas.openxmlformats.org/presentationml/2006/main">
  <p:tag name="KSO_WM_UNIT_PRESET_TEXT" val="点击输入正文"/>
  <p:tag name="KSO_WM_UNIT_NOCLEAR" val="0"/>
  <p:tag name="KSO_WM_UNIT_SHOW_EDIT_AREA_INDICATION" val="1"/>
  <p:tag name="KSO_WM_UNIT_VALUE" val="56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0864_1*f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14;18;2"/>
  <p:tag name="KSO_WM_UNIT_BLOCK" val="0"/>
  <p:tag name="KSO_WM_UNIT_PLACING_PICTURE_MD4" val="0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30.xml><?xml version="1.0" encoding="utf-8"?>
<p:tagLst xmlns:p="http://schemas.openxmlformats.org/presentationml/2006/main">
  <p:tag name="KSO_WM_UNIT_ISCONTENTSTITLE" val="0"/>
  <p:tag name="KSO_WM_UNIT_PRESET_TEXT" val="点击输入大标题"/>
  <p:tag name="KSO_WM_UNIT_NOCLEAR" val="0"/>
  <p:tag name="KSO_WM_UNIT_SHOW_EDIT_AREA_INDICATION" val="1"/>
  <p:tag name="KSO_WM_UNIT_VALUE" val="5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0864_1*a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32;36;4"/>
  <p:tag name="KSO_WM_UNIT_BLOCK" val="0"/>
  <p:tag name="KSO_WM_UNIT_ISNUMDGMTITLE" val="0"/>
  <p:tag name="KSO_WM_UNIT_PLACING_PICTURE_MD4" val="0"/>
</p:tagLst>
</file>

<file path=ppt/tags/tag731.xml><?xml version="1.0" encoding="utf-8"?>
<p:tagLst xmlns:p="http://schemas.openxmlformats.org/presentationml/2006/main">
  <p:tag name="KSO_WM_SLIDE_ID" val="diagram20200864_1"/>
  <p:tag name="KSO_WM_TEMPLATE_SUBCATEGORY" val="11"/>
  <p:tag name="KSO_WM_SLIDE_TYPE" val="text"/>
  <p:tag name="KSO_WM_SLIDE_SUBTYPE" val="pureTxt"/>
  <p:tag name="KSO_WM_SLIDE_ITEM_CNT" val="0"/>
  <p:tag name="KSO_WM_SLIDE_INDEX" val="1"/>
  <p:tag name="KSO_WM_UNIT_SHOW_EDIT_AREA_INDICATION" val="1"/>
  <p:tag name="KSO_WM_SLIDE_SIZE" val="864*454"/>
  <p:tag name="KSO_WM_SLIDE_POSITION" val="47*37"/>
  <p:tag name="KSO_WM_TAG_VERSION" val="1.0"/>
  <p:tag name="KSO_WM_BEAUTIFY_FLAG" val="#wm#"/>
  <p:tag name="KSO_WM_TEMPLATE_CATEGORY" val="diagram"/>
  <p:tag name="KSO_WM_TEMPLATE_INDEX" val="20200864"/>
  <p:tag name="KSO_WM_SLIDE_LAYOUT" val="a_f"/>
  <p:tag name="KSO_WM_SLIDE_LAYOUT_CNT" val="1_1"/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26.0},&quot;minSize&quot;:{&quot;size1&quot;:26.0},&quot;maxSize&quot;:{&quot;size1&quot;:26.0},&quot;edge&quot;:{&quot;left&quot;:true,&quot;top&quot;:true,&quot;right&quot;:true,&quot;bottom&quot;:true},&quot;backgroundInfo&quot;:[{&quot;type&quot;:&quot;general&quot;,&quot;left&quot;:0.0,&quot;top&quot;:0.0,&quot;right&quot;:0.0,&quot;bottom&quot;:0.0},{&quot;type&quot;:&quot;frame&quot;,&quot;left&quot;:0.0,&quot;top&quot;:0.0,&quot;right&quot;:0.0,&quot;bottom&quot;:0.0}],&quot;subLayout&quot;:[{&quot;direction&quot;:0,&quot;horizontalAlign&quot;:0,&quot;verticalAlign&quot;:1,&quot;type&quot;:0,&quot;diagramDirection&quot;:0,&quot;canSetOverLayout&quot;:0,&quot;isOverLayout&quot;:0,&quot;margin&quot;:{&quot;left&quot;:1.69,&quot;top&quot;:1.319,&quot;right&quot;:1.69,&quot;bottom&quot;:0.163},&quot;edge&quot;:{&quot;left&quot;:true,&quot;top&quot;:true,&quot;right&quot;:true,&quot;bottom&quot;:false}},{&quot;direction&quot;:0,&quot;horizontalAlign&quot;:0,&quot;verticalAlign&quot;:1,&quot;type&quot;:0,&quot;diagramDirection&quot;:0,&quot;canSetOverLayout&quot;:0,&quot;isOverLayout&quot;:0,&quot;margin&quot;:{&quot;left&quot;:1.69,&quot;top&quot;:0.026,&quot;right&quot;:1.69,&quot;bottom&quot;:1.69},&quot;edge&quot;:{&quot;left&quot;:true,&quot;top&quot;:false,&quot;right&quot;:true,&quot;bottom&quot;:true}}]}"/>
  <p:tag name="KSO_WM_SLIDE_CAN_ADD_NAVIGATION" val="1"/>
  <p:tag name="KSO_WM_SLIDE_BACKGROUND" val="[&quot;general&quot;,&quot;frame&quot;]"/>
  <p:tag name="KSO_WM_SLIDE_RATIO" val="1.777778"/>
  <p:tag name="KSO_WM_TEMPLATE_MASTER_TYPE" val="0"/>
  <p:tag name="KSO_WM_TEMPLATE_COLOR_TYPE" val="1"/>
  <p:tag name="KSO_WM_SLIDE_BK_DARK_LIGHT" val="2"/>
  <p:tag name="KSO_WM_SLIDE_BACKGROUND_TYPE" val="frame"/>
  <p:tag name="KSO_WM_SPECIAL_SOURCE" val="bdnull"/>
</p:tagLst>
</file>

<file path=ppt/tags/tag73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73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73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73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736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737.xml><?xml version="1.0" encoding="utf-8"?>
<p:tagLst xmlns:p="http://schemas.openxmlformats.org/presentationml/2006/main">
  <p:tag name="KSO_WM_UNIT_PRESET_TEXT" val="点击输入正文"/>
  <p:tag name="KSO_WM_UNIT_NOCLEAR" val="0"/>
  <p:tag name="KSO_WM_UNIT_SHOW_EDIT_AREA_INDICATION" val="1"/>
  <p:tag name="KSO_WM_UNIT_VALUE" val="56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0864_1*f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14;18;2"/>
  <p:tag name="KSO_WM_UNIT_BLOCK" val="0"/>
  <p:tag name="KSO_WM_UNIT_PLACING_PICTURE_MD4" val="0"/>
</p:tagLst>
</file>

<file path=ppt/tags/tag738.xml><?xml version="1.0" encoding="utf-8"?>
<p:tagLst xmlns:p="http://schemas.openxmlformats.org/presentationml/2006/main">
  <p:tag name="KSO_WM_UNIT_ISCONTENTSTITLE" val="0"/>
  <p:tag name="KSO_WM_UNIT_PRESET_TEXT" val="点击输入大标题"/>
  <p:tag name="KSO_WM_UNIT_NOCLEAR" val="0"/>
  <p:tag name="KSO_WM_UNIT_SHOW_EDIT_AREA_INDICATION" val="1"/>
  <p:tag name="KSO_WM_UNIT_VALUE" val="5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0864_1*a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32;36;4"/>
  <p:tag name="KSO_WM_UNIT_BLOCK" val="0"/>
  <p:tag name="KSO_WM_UNIT_ISNUMDGMTITLE" val="0"/>
  <p:tag name="KSO_WM_UNIT_PLACING_PICTURE_MD4" val="0"/>
</p:tagLst>
</file>

<file path=ppt/tags/tag739.xml><?xml version="1.0" encoding="utf-8"?>
<p:tagLst xmlns:p="http://schemas.openxmlformats.org/presentationml/2006/main">
  <p:tag name="KSO_WM_SLIDE_ID" val="diagram20200864_1"/>
  <p:tag name="KSO_WM_TEMPLATE_SUBCATEGORY" val="11"/>
  <p:tag name="KSO_WM_SLIDE_TYPE" val="text"/>
  <p:tag name="KSO_WM_SLIDE_SUBTYPE" val="pureTxt"/>
  <p:tag name="KSO_WM_SLIDE_ITEM_CNT" val="0"/>
  <p:tag name="KSO_WM_SLIDE_INDEX" val="1"/>
  <p:tag name="KSO_WM_UNIT_SHOW_EDIT_AREA_INDICATION" val="1"/>
  <p:tag name="KSO_WM_SLIDE_SIZE" val="864*454"/>
  <p:tag name="KSO_WM_SLIDE_POSITION" val="47*37"/>
  <p:tag name="KSO_WM_TAG_VERSION" val="1.0"/>
  <p:tag name="KSO_WM_BEAUTIFY_FLAG" val="#wm#"/>
  <p:tag name="KSO_WM_TEMPLATE_CATEGORY" val="diagram"/>
  <p:tag name="KSO_WM_TEMPLATE_INDEX" val="20200864"/>
  <p:tag name="KSO_WM_SLIDE_LAYOUT" val="a_f"/>
  <p:tag name="KSO_WM_SLIDE_LAYOUT_CNT" val="1_1"/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26.0},&quot;minSize&quot;:{&quot;size1&quot;:26.0},&quot;maxSize&quot;:{&quot;size1&quot;:26.0},&quot;edge&quot;:{&quot;left&quot;:true,&quot;top&quot;:true,&quot;right&quot;:true,&quot;bottom&quot;:true},&quot;backgroundInfo&quot;:[{&quot;type&quot;:&quot;general&quot;,&quot;left&quot;:0.0,&quot;top&quot;:0.0,&quot;right&quot;:0.0,&quot;bottom&quot;:0.0},{&quot;type&quot;:&quot;frame&quot;,&quot;left&quot;:0.0,&quot;top&quot;:0.0,&quot;right&quot;:0.0,&quot;bottom&quot;:0.0}],&quot;subLayout&quot;:[{&quot;direction&quot;:0,&quot;horizontalAlign&quot;:0,&quot;verticalAlign&quot;:1,&quot;type&quot;:0,&quot;diagramDirection&quot;:0,&quot;canSetOverLayout&quot;:0,&quot;isOverLayout&quot;:0,&quot;margin&quot;:{&quot;left&quot;:1.69,&quot;top&quot;:1.319,&quot;right&quot;:1.69,&quot;bottom&quot;:0.163},&quot;edge&quot;:{&quot;left&quot;:true,&quot;top&quot;:true,&quot;right&quot;:true,&quot;bottom&quot;:false}},{&quot;direction&quot;:0,&quot;horizontalAlign&quot;:0,&quot;verticalAlign&quot;:1,&quot;type&quot;:0,&quot;diagramDirection&quot;:0,&quot;canSetOverLayout&quot;:0,&quot;isOverLayout&quot;:0,&quot;margin&quot;:{&quot;left&quot;:1.69,&quot;top&quot;:0.026,&quot;right&quot;:1.69,&quot;bottom&quot;:1.69},&quot;edge&quot;:{&quot;left&quot;:true,&quot;top&quot;:false,&quot;right&quot;:true,&quot;bottom&quot;:true}}]}"/>
  <p:tag name="KSO_WM_SLIDE_CAN_ADD_NAVIGATION" val="1"/>
  <p:tag name="KSO_WM_SLIDE_BACKGROUND" val="[&quot;general&quot;,&quot;frame&quot;]"/>
  <p:tag name="KSO_WM_SLIDE_RATIO" val="1.777778"/>
  <p:tag name="KSO_WM_TEMPLATE_MASTER_TYPE" val="0"/>
  <p:tag name="KSO_WM_TEMPLATE_COLOR_TYPE" val="1"/>
  <p:tag name="KSO_WM_SLIDE_BK_DARK_LIGHT" val="2"/>
  <p:tag name="KSO_WM_SLIDE_BACKGROUND_TYPE" val="frame"/>
  <p:tag name="KSO_WM_SPECIAL_SOURCE" val="bdnull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4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74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74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74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74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745.xml><?xml version="1.0" encoding="utf-8"?>
<p:tagLst xmlns:p="http://schemas.openxmlformats.org/presentationml/2006/main">
  <p:tag name="KSO_WM_UNIT_PRESET_TEXT" val="点击输入正文"/>
  <p:tag name="KSO_WM_UNIT_NOCLEAR" val="0"/>
  <p:tag name="KSO_WM_UNIT_SHOW_EDIT_AREA_INDICATION" val="1"/>
  <p:tag name="KSO_WM_UNIT_VALUE" val="56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0864_1*f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14;18;2"/>
  <p:tag name="KSO_WM_UNIT_BLOCK" val="0"/>
  <p:tag name="KSO_WM_UNIT_PLACING_PICTURE_MD4" val="0"/>
</p:tagLst>
</file>

<file path=ppt/tags/tag746.xml><?xml version="1.0" encoding="utf-8"?>
<p:tagLst xmlns:p="http://schemas.openxmlformats.org/presentationml/2006/main">
  <p:tag name="KSO_WM_UNIT_ISCONTENTSTITLE" val="0"/>
  <p:tag name="KSO_WM_UNIT_PRESET_TEXT" val="点击输入大标题"/>
  <p:tag name="KSO_WM_UNIT_NOCLEAR" val="0"/>
  <p:tag name="KSO_WM_UNIT_SHOW_EDIT_AREA_INDICATION" val="1"/>
  <p:tag name="KSO_WM_UNIT_VALUE" val="5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0864_1*a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32;36;4"/>
  <p:tag name="KSO_WM_UNIT_BLOCK" val="0"/>
  <p:tag name="KSO_WM_UNIT_ISNUMDGMTITLE" val="0"/>
  <p:tag name="KSO_WM_UNIT_PLACING_PICTURE_MD4" val="0"/>
</p:tagLst>
</file>

<file path=ppt/tags/tag747.xml><?xml version="1.0" encoding="utf-8"?>
<p:tagLst xmlns:p="http://schemas.openxmlformats.org/presentationml/2006/main">
  <p:tag name="KSO_WM_SLIDE_ID" val="diagram20200864_1"/>
  <p:tag name="KSO_WM_TEMPLATE_SUBCATEGORY" val="11"/>
  <p:tag name="KSO_WM_SLIDE_TYPE" val="text"/>
  <p:tag name="KSO_WM_SLIDE_SUBTYPE" val="pureTxt"/>
  <p:tag name="KSO_WM_SLIDE_ITEM_CNT" val="0"/>
  <p:tag name="KSO_WM_SLIDE_INDEX" val="1"/>
  <p:tag name="KSO_WM_UNIT_SHOW_EDIT_AREA_INDICATION" val="1"/>
  <p:tag name="KSO_WM_SLIDE_SIZE" val="864*454"/>
  <p:tag name="KSO_WM_SLIDE_POSITION" val="47*37"/>
  <p:tag name="KSO_WM_TAG_VERSION" val="1.0"/>
  <p:tag name="KSO_WM_BEAUTIFY_FLAG" val="#wm#"/>
  <p:tag name="KSO_WM_TEMPLATE_CATEGORY" val="diagram"/>
  <p:tag name="KSO_WM_TEMPLATE_INDEX" val="20200864"/>
  <p:tag name="KSO_WM_SLIDE_LAYOUT" val="a_f"/>
  <p:tag name="KSO_WM_SLIDE_LAYOUT_CNT" val="1_1"/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26.0},&quot;minSize&quot;:{&quot;size1&quot;:26.0},&quot;maxSize&quot;:{&quot;size1&quot;:26.0},&quot;edge&quot;:{&quot;left&quot;:true,&quot;top&quot;:true,&quot;right&quot;:true,&quot;bottom&quot;:true},&quot;backgroundInfo&quot;:[{&quot;type&quot;:&quot;general&quot;,&quot;left&quot;:0.0,&quot;top&quot;:0.0,&quot;right&quot;:0.0,&quot;bottom&quot;:0.0},{&quot;type&quot;:&quot;frame&quot;,&quot;left&quot;:0.0,&quot;top&quot;:0.0,&quot;right&quot;:0.0,&quot;bottom&quot;:0.0}],&quot;subLayout&quot;:[{&quot;direction&quot;:0,&quot;horizontalAlign&quot;:0,&quot;verticalAlign&quot;:1,&quot;type&quot;:0,&quot;diagramDirection&quot;:0,&quot;canSetOverLayout&quot;:0,&quot;isOverLayout&quot;:0,&quot;margin&quot;:{&quot;left&quot;:1.69,&quot;top&quot;:1.319,&quot;right&quot;:1.69,&quot;bottom&quot;:0.163},&quot;edge&quot;:{&quot;left&quot;:true,&quot;top&quot;:true,&quot;right&quot;:true,&quot;bottom&quot;:false}},{&quot;direction&quot;:0,&quot;horizontalAlign&quot;:0,&quot;verticalAlign&quot;:1,&quot;type&quot;:0,&quot;diagramDirection&quot;:0,&quot;canSetOverLayout&quot;:0,&quot;isOverLayout&quot;:0,&quot;margin&quot;:{&quot;left&quot;:1.69,&quot;top&quot;:0.026,&quot;right&quot;:1.69,&quot;bottom&quot;:1.69},&quot;edge&quot;:{&quot;left&quot;:true,&quot;top&quot;:false,&quot;right&quot;:true,&quot;bottom&quot;:true}}]}"/>
  <p:tag name="KSO_WM_SLIDE_CAN_ADD_NAVIGATION" val="1"/>
  <p:tag name="KSO_WM_SLIDE_BACKGROUND" val="[&quot;general&quot;,&quot;frame&quot;]"/>
  <p:tag name="KSO_WM_SLIDE_RATIO" val="1.777778"/>
  <p:tag name="KSO_WM_TEMPLATE_MASTER_TYPE" val="0"/>
  <p:tag name="KSO_WM_TEMPLATE_COLOR_TYPE" val="1"/>
  <p:tag name="KSO_WM_SLIDE_BK_DARK_LIGHT" val="2"/>
  <p:tag name="KSO_WM_SLIDE_BACKGROUND_TYPE" val="frame"/>
  <p:tag name="KSO_WM_SPECIAL_SOURCE" val="bdnull"/>
</p:tagLst>
</file>

<file path=ppt/tags/tag74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74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5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75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75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753.xml><?xml version="1.0" encoding="utf-8"?>
<p:tagLst xmlns:p="http://schemas.openxmlformats.org/presentationml/2006/main">
  <p:tag name="KSO_WM_UNIT_PRESET_TEXT" val="点击输入正文"/>
  <p:tag name="KSO_WM_UNIT_NOCLEAR" val="0"/>
  <p:tag name="KSO_WM_UNIT_SHOW_EDIT_AREA_INDICATION" val="1"/>
  <p:tag name="KSO_WM_UNIT_VALUE" val="56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0864_1*f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14;18;2"/>
  <p:tag name="KSO_WM_UNIT_BLOCK" val="0"/>
  <p:tag name="KSO_WM_UNIT_PLACING_PICTURE_MD4" val="0"/>
</p:tagLst>
</file>

<file path=ppt/tags/tag754.xml><?xml version="1.0" encoding="utf-8"?>
<p:tagLst xmlns:p="http://schemas.openxmlformats.org/presentationml/2006/main">
  <p:tag name="KSO_WM_UNIT_ISCONTENTSTITLE" val="0"/>
  <p:tag name="KSO_WM_UNIT_PRESET_TEXT" val="点击输入大标题"/>
  <p:tag name="KSO_WM_UNIT_NOCLEAR" val="0"/>
  <p:tag name="KSO_WM_UNIT_SHOW_EDIT_AREA_INDICATION" val="1"/>
  <p:tag name="KSO_WM_UNIT_VALUE" val="5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0864_1*a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32;36;4"/>
  <p:tag name="KSO_WM_UNIT_BLOCK" val="0"/>
  <p:tag name="KSO_WM_UNIT_ISNUMDGMTITLE" val="0"/>
  <p:tag name="KSO_WM_UNIT_PLACING_PICTURE_MD4" val="0"/>
</p:tagLst>
</file>

<file path=ppt/tags/tag755.xml><?xml version="1.0" encoding="utf-8"?>
<p:tagLst xmlns:p="http://schemas.openxmlformats.org/presentationml/2006/main">
  <p:tag name="KSO_WM_SLIDE_ID" val="diagram20200864_1"/>
  <p:tag name="KSO_WM_TEMPLATE_SUBCATEGORY" val="11"/>
  <p:tag name="KSO_WM_SLIDE_TYPE" val="text"/>
  <p:tag name="KSO_WM_SLIDE_SUBTYPE" val="pureTxt"/>
  <p:tag name="KSO_WM_SLIDE_ITEM_CNT" val="0"/>
  <p:tag name="KSO_WM_SLIDE_INDEX" val="1"/>
  <p:tag name="KSO_WM_UNIT_SHOW_EDIT_AREA_INDICATION" val="1"/>
  <p:tag name="KSO_WM_SLIDE_SIZE" val="864*454"/>
  <p:tag name="KSO_WM_SLIDE_POSITION" val="47*37"/>
  <p:tag name="KSO_WM_TAG_VERSION" val="1.0"/>
  <p:tag name="KSO_WM_BEAUTIFY_FLAG" val="#wm#"/>
  <p:tag name="KSO_WM_TEMPLATE_CATEGORY" val="diagram"/>
  <p:tag name="KSO_WM_TEMPLATE_INDEX" val="20200864"/>
  <p:tag name="KSO_WM_SLIDE_LAYOUT" val="a_f"/>
  <p:tag name="KSO_WM_SLIDE_LAYOUT_CNT" val="1_1"/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26.0},&quot;minSize&quot;:{&quot;size1&quot;:26.0},&quot;maxSize&quot;:{&quot;size1&quot;:26.0},&quot;edge&quot;:{&quot;left&quot;:true,&quot;top&quot;:true,&quot;right&quot;:true,&quot;bottom&quot;:true},&quot;backgroundInfo&quot;:[{&quot;type&quot;:&quot;general&quot;,&quot;left&quot;:0.0,&quot;top&quot;:0.0,&quot;right&quot;:0.0,&quot;bottom&quot;:0.0},{&quot;type&quot;:&quot;frame&quot;,&quot;left&quot;:0.0,&quot;top&quot;:0.0,&quot;right&quot;:0.0,&quot;bottom&quot;:0.0}],&quot;subLayout&quot;:[{&quot;direction&quot;:0,&quot;horizontalAlign&quot;:0,&quot;verticalAlign&quot;:1,&quot;type&quot;:0,&quot;diagramDirection&quot;:0,&quot;canSetOverLayout&quot;:0,&quot;isOverLayout&quot;:0,&quot;margin&quot;:{&quot;left&quot;:1.69,&quot;top&quot;:1.319,&quot;right&quot;:1.69,&quot;bottom&quot;:0.163},&quot;edge&quot;:{&quot;left&quot;:true,&quot;top&quot;:true,&quot;right&quot;:true,&quot;bottom&quot;:false}},{&quot;direction&quot;:0,&quot;horizontalAlign&quot;:0,&quot;verticalAlign&quot;:1,&quot;type&quot;:0,&quot;diagramDirection&quot;:0,&quot;canSetOverLayout&quot;:0,&quot;isOverLayout&quot;:0,&quot;margin&quot;:{&quot;left&quot;:1.69,&quot;top&quot;:0.026,&quot;right&quot;:1.69,&quot;bottom&quot;:1.69},&quot;edge&quot;:{&quot;left&quot;:true,&quot;top&quot;:false,&quot;right&quot;:true,&quot;bottom&quot;:true}}]}"/>
  <p:tag name="KSO_WM_SLIDE_CAN_ADD_NAVIGATION" val="1"/>
  <p:tag name="KSO_WM_SLIDE_BACKGROUND" val="[&quot;general&quot;,&quot;frame&quot;]"/>
  <p:tag name="KSO_WM_SLIDE_RATIO" val="1.777778"/>
  <p:tag name="KSO_WM_TEMPLATE_MASTER_TYPE" val="0"/>
  <p:tag name="KSO_WM_TEMPLATE_COLOR_TYPE" val="1"/>
  <p:tag name="KSO_WM_SLIDE_BK_DARK_LIGHT" val="2"/>
  <p:tag name="KSO_WM_SLIDE_BACKGROUND_TYPE" val="frame"/>
  <p:tag name="KSO_WM_SPECIAL_SOURCE" val="bdnull"/>
</p:tagLst>
</file>

<file path=ppt/tags/tag756.xml><?xml version="1.0" encoding="utf-8"?>
<p:tagLst xmlns:p="http://schemas.openxmlformats.org/presentationml/2006/main">
  <p:tag name="KSO_WM_UNIT_ISCONTENTSTITLE" val="0"/>
  <p:tag name="KSO_WM_UNIT_ISNUMDGMTITLE" val="0"/>
  <p:tag name="KSO_WM_UNIT_NOCLEAR" val="1"/>
  <p:tag name="KSO_WM_UNIT_VALUE" val="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2543_15*a*1"/>
  <p:tag name="KSO_WM_TEMPLATE_CATEGORY" val="custom"/>
  <p:tag name="KSO_WM_TEMPLATE_INDEX" val="20202543"/>
  <p:tag name="KSO_WM_UNIT_LAYERLEVEL" val="1"/>
  <p:tag name="KSO_WM_TAG_VERSION" val="1.0"/>
  <p:tag name="KSO_WM_BEAUTIFY_FLAG" val="#wm#"/>
  <p:tag name="KSO_WM_UNIT_PRESET_TEXT" val="THAKNS"/>
</p:tagLst>
</file>

<file path=ppt/tags/tag757.xml><?xml version="1.0" encoding="utf-8"?>
<p:tagLst xmlns:p="http://schemas.openxmlformats.org/presentationml/2006/main">
  <p:tag name="KSO_WM_SLIDE_ID" val="custom20202543_15"/>
  <p:tag name="KSO_WM_TEMPLATE_SUBCATEGORY" val="0"/>
  <p:tag name="KSO_WM_TEMPLATE_MASTER_TYPE" val="1"/>
  <p:tag name="KSO_WM_TEMPLATE_COLOR_TYPE" val="1"/>
  <p:tag name="KSO_WM_SLIDE_TYPE" val="endPage"/>
  <p:tag name="KSO_WM_SLIDE_SUBTYPE" val="pureTxt"/>
  <p:tag name="KSO_WM_SLIDE_ITEM_CNT" val="0"/>
  <p:tag name="KSO_WM_SLIDE_INDEX" val="15"/>
  <p:tag name="KSO_WM_TAG_VERSION" val="1.0"/>
  <p:tag name="KSO_WM_BEAUTIFY_FLAG" val="#wm#"/>
  <p:tag name="KSO_WM_TEMPLATE_CATEGORY" val="custom"/>
  <p:tag name="KSO_WM_TEMPLATE_INDEX" val="20202543"/>
  <p:tag name="KSO_WM_SLIDE_LAYOUT" val="a_b"/>
  <p:tag name="KSO_WM_SLIDE_LAYOUT_CNT" val="1_1"/>
  <p:tag name="KSO_WM_SPECIAL_SOURCE" val="bdnull"/>
</p:tagLst>
</file>

<file path=ppt/tags/tag758.xml><?xml version="1.0" encoding="utf-8"?>
<p:tagLst xmlns:p="http://schemas.openxmlformats.org/presentationml/2006/main">
  <p:tag name="KSO_DOCER_TEMPLATE_OPEN_ONCE_MARK" val="1"/>
  <p:tag name="COMMONDATA" val="eyJoZGlkIjoiMGMyMzFkN2ViMTc1NDJjZWU3N2FkOWRjYTE5ZmQ5YWUifQ=="/>
  <p:tag name="KSO_WPP_MARK_KEY" val="a5214648-31aa-465b-8200-b71be0dec88a"/>
</p:tagLst>
</file>

<file path=ppt/tags/tag7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2*i*1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2*i*2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2*i*5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80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9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4*i*1"/>
  <p:tag name="KSO_WM_UNIT_BK_DARK_LIGHT" val="2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4*i*2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4*i*3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5*i*1"/>
  <p:tag name="KSO_WM_UNIT_BK_DARK_LIGHT" val="2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5*i*2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5*i*3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自定义 15">
      <a:dk1>
        <a:srgbClr val="000000"/>
      </a:dk1>
      <a:lt1>
        <a:srgbClr val="FFFFFF"/>
      </a:lt1>
      <a:dk2>
        <a:srgbClr val="F2F2F2"/>
      </a:dk2>
      <a:lt2>
        <a:srgbClr val="FFFFFF"/>
      </a:lt2>
      <a:accent1>
        <a:srgbClr val="FFD865"/>
      </a:accent1>
      <a:accent2>
        <a:srgbClr val="DBE782"/>
      </a:accent2>
      <a:accent3>
        <a:srgbClr val="C2E3A3"/>
      </a:accent3>
      <a:accent4>
        <a:srgbClr val="A3E8C2"/>
      </a:accent4>
      <a:accent5>
        <a:srgbClr val="84ECE0"/>
      </a:accent5>
      <a:accent6>
        <a:srgbClr val="65F2FF"/>
      </a:accent6>
      <a:hlink>
        <a:srgbClr val="658BD5"/>
      </a:hlink>
      <a:folHlink>
        <a:srgbClr val="9F69A3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​​">
  <a:themeElements>
    <a:clrScheme name="自定义 15">
      <a:dk1>
        <a:srgbClr val="000000"/>
      </a:dk1>
      <a:lt1>
        <a:srgbClr val="FFFFFF"/>
      </a:lt1>
      <a:dk2>
        <a:srgbClr val="F2F2F2"/>
      </a:dk2>
      <a:lt2>
        <a:srgbClr val="FFFFFF"/>
      </a:lt2>
      <a:accent1>
        <a:srgbClr val="FFD865"/>
      </a:accent1>
      <a:accent2>
        <a:srgbClr val="DBE782"/>
      </a:accent2>
      <a:accent3>
        <a:srgbClr val="C2E3A3"/>
      </a:accent3>
      <a:accent4>
        <a:srgbClr val="A3E8C2"/>
      </a:accent4>
      <a:accent5>
        <a:srgbClr val="84ECE0"/>
      </a:accent5>
      <a:accent6>
        <a:srgbClr val="65F2FF"/>
      </a:accent6>
      <a:hlink>
        <a:srgbClr val="658BD5"/>
      </a:hlink>
      <a:folHlink>
        <a:srgbClr val="9F69A3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主题​​">
  <a:themeElements>
    <a:clrScheme name="自定义 15">
      <a:dk1>
        <a:srgbClr val="000000"/>
      </a:dk1>
      <a:lt1>
        <a:srgbClr val="FFFFFF"/>
      </a:lt1>
      <a:dk2>
        <a:srgbClr val="F2F2F2"/>
      </a:dk2>
      <a:lt2>
        <a:srgbClr val="FFFFFF"/>
      </a:lt2>
      <a:accent1>
        <a:srgbClr val="FFD865"/>
      </a:accent1>
      <a:accent2>
        <a:srgbClr val="DBE782"/>
      </a:accent2>
      <a:accent3>
        <a:srgbClr val="C2E3A3"/>
      </a:accent3>
      <a:accent4>
        <a:srgbClr val="A3E8C2"/>
      </a:accent4>
      <a:accent5>
        <a:srgbClr val="84ECE0"/>
      </a:accent5>
      <a:accent6>
        <a:srgbClr val="65F2FF"/>
      </a:accent6>
      <a:hlink>
        <a:srgbClr val="658BD5"/>
      </a:hlink>
      <a:folHlink>
        <a:srgbClr val="9F69A3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主题​​">
  <a:themeElements>
    <a:clrScheme name="自定义 15">
      <a:dk1>
        <a:srgbClr val="000000"/>
      </a:dk1>
      <a:lt1>
        <a:srgbClr val="FFFFFF"/>
      </a:lt1>
      <a:dk2>
        <a:srgbClr val="F2F2F2"/>
      </a:dk2>
      <a:lt2>
        <a:srgbClr val="FFFFFF"/>
      </a:lt2>
      <a:accent1>
        <a:srgbClr val="FFD865"/>
      </a:accent1>
      <a:accent2>
        <a:srgbClr val="DBE782"/>
      </a:accent2>
      <a:accent3>
        <a:srgbClr val="C2E3A3"/>
      </a:accent3>
      <a:accent4>
        <a:srgbClr val="A3E8C2"/>
      </a:accent4>
      <a:accent5>
        <a:srgbClr val="84ECE0"/>
      </a:accent5>
      <a:accent6>
        <a:srgbClr val="65F2FF"/>
      </a:accent6>
      <a:hlink>
        <a:srgbClr val="658BD5"/>
      </a:hlink>
      <a:folHlink>
        <a:srgbClr val="9F69A3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主题​​">
  <a:themeElements>
    <a:clrScheme name="自定义 15">
      <a:dk1>
        <a:srgbClr val="000000"/>
      </a:dk1>
      <a:lt1>
        <a:srgbClr val="FFFFFF"/>
      </a:lt1>
      <a:dk2>
        <a:srgbClr val="F2F2F2"/>
      </a:dk2>
      <a:lt2>
        <a:srgbClr val="FFFFFF"/>
      </a:lt2>
      <a:accent1>
        <a:srgbClr val="FFD865"/>
      </a:accent1>
      <a:accent2>
        <a:srgbClr val="DBE782"/>
      </a:accent2>
      <a:accent3>
        <a:srgbClr val="C2E3A3"/>
      </a:accent3>
      <a:accent4>
        <a:srgbClr val="A3E8C2"/>
      </a:accent4>
      <a:accent5>
        <a:srgbClr val="84ECE0"/>
      </a:accent5>
      <a:accent6>
        <a:srgbClr val="65F2FF"/>
      </a:accent6>
      <a:hlink>
        <a:srgbClr val="658BD5"/>
      </a:hlink>
      <a:folHlink>
        <a:srgbClr val="9F69A3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自定义 15">
    <a:dk1>
      <a:srgbClr val="000000"/>
    </a:dk1>
    <a:lt1>
      <a:srgbClr val="FFFFFF"/>
    </a:lt1>
    <a:dk2>
      <a:srgbClr val="F2F2F2"/>
    </a:dk2>
    <a:lt2>
      <a:srgbClr val="FFFFFF"/>
    </a:lt2>
    <a:accent1>
      <a:srgbClr val="FFD865"/>
    </a:accent1>
    <a:accent2>
      <a:srgbClr val="DBE782"/>
    </a:accent2>
    <a:accent3>
      <a:srgbClr val="C2E3A3"/>
    </a:accent3>
    <a:accent4>
      <a:srgbClr val="A3E8C2"/>
    </a:accent4>
    <a:accent5>
      <a:srgbClr val="84ECE0"/>
    </a:accent5>
    <a:accent6>
      <a:srgbClr val="65F2FF"/>
    </a:accent6>
    <a:hlink>
      <a:srgbClr val="658BD5"/>
    </a:hlink>
    <a:folHlink>
      <a:srgbClr val="9F69A3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1228</Words>
  <Application>WPS 演示</Application>
  <PresentationFormat>全屏显示(4:3)</PresentationFormat>
  <Paragraphs>86</Paragraphs>
  <Slides>16</Slides>
  <Notes>6</Notes>
  <HiddenSlides>2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5</vt:i4>
      </vt:variant>
      <vt:variant>
        <vt:lpstr>幻灯片标题</vt:lpstr>
      </vt:variant>
      <vt:variant>
        <vt:i4>16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汉仪旗黑-85S</vt:lpstr>
      <vt:lpstr>黑体</vt:lpstr>
      <vt:lpstr>Viner Hand ITC</vt:lpstr>
      <vt:lpstr>Segoe UI</vt:lpstr>
      <vt:lpstr>Arial Unicode MS</vt:lpstr>
      <vt:lpstr>Calibri</vt:lpstr>
      <vt:lpstr>1_Office 主题​​</vt:lpstr>
      <vt:lpstr>2_Office 主题​​</vt:lpstr>
      <vt:lpstr>3_Office 主题​​</vt:lpstr>
      <vt:lpstr>4_Office 主题​​</vt:lpstr>
      <vt:lpstr>5_Office 主题​​</vt:lpstr>
      <vt:lpstr>江苏省人社一体化平台培训操作手册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谢谢观看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江苏省人社一体化平台培训操作手册</dc:title>
  <dc:creator>lenovo</dc:creator>
  <cp:lastModifiedBy>西政梓凌</cp:lastModifiedBy>
  <cp:revision>226</cp:revision>
  <dcterms:created xsi:type="dcterms:W3CDTF">2021-03-13T02:53:00Z</dcterms:created>
  <dcterms:modified xsi:type="dcterms:W3CDTF">2023-05-07T04:51:00Z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2052-11.1.0.14309</vt:lpwstr>
  </property>
  <property fmtid="{D5CDD505-2E9C-101B-9397-08002B2CF9AE}" pid="3" name="ICV">
    <vt:lpwstr>63E98E10D58E475AB7E97B8B3ABECDAD</vt:lpwstr>
  </property>
</Properties>
</file>