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313" r:id="rId9"/>
    <p:sldId id="315" r:id="rId10"/>
    <p:sldId id="389" r:id="rId11"/>
    <p:sldId id="386" r:id="rId12"/>
    <p:sldId id="387" r:id="rId13"/>
    <p:sldId id="385" r:id="rId14"/>
    <p:sldId id="380" r:id="rId15"/>
    <p:sldId id="404" r:id="rId16"/>
    <p:sldId id="382" r:id="rId17"/>
    <p:sldId id="399" r:id="rId18"/>
    <p:sldId id="400" r:id="rId19"/>
    <p:sldId id="398" r:id="rId20"/>
    <p:sldId id="383" r:id="rId21"/>
    <p:sldId id="405" r:id="rId22"/>
    <p:sldId id="259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1314" y="60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75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15.xml"/><Relationship Id="rId10" Type="http://schemas.openxmlformats.org/officeDocument/2006/relationships/image" Target="../media/image15.png"/><Relationship Id="rId1" Type="http://schemas.openxmlformats.org/officeDocument/2006/relationships/tags" Target="../tags/tag7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746.xml"/><Relationship Id="rId7" Type="http://schemas.openxmlformats.org/officeDocument/2006/relationships/tags" Target="../tags/tag745.xml"/><Relationship Id="rId6" Type="http://schemas.openxmlformats.org/officeDocument/2006/relationships/tags" Target="../tags/tag744.xml"/><Relationship Id="rId5" Type="http://schemas.openxmlformats.org/officeDocument/2006/relationships/tags" Target="../tags/tag743.xml"/><Relationship Id="rId4" Type="http://schemas.openxmlformats.org/officeDocument/2006/relationships/image" Target="../media/image1.emf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47.xml"/><Relationship Id="rId1" Type="http://schemas.openxmlformats.org/officeDocument/2006/relationships/tags" Target="../tags/tag7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54.xml"/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image" Target="../media/image1.emf"/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55.xml"/><Relationship Id="rId10" Type="http://schemas.openxmlformats.org/officeDocument/2006/relationships/image" Target="../media/image20.png"/><Relationship Id="rId1" Type="http://schemas.openxmlformats.org/officeDocument/2006/relationships/tags" Target="../tags/tag74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1.xml"/><Relationship Id="rId1" Type="http://schemas.openxmlformats.org/officeDocument/2006/relationships/tags" Target="../tags/tag6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9.xml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6.xml"/><Relationship Id="rId7" Type="http://schemas.openxmlformats.org/officeDocument/2006/relationships/tags" Target="../tags/tag665.xml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image" Target="../media/image1.emf"/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67.xml"/><Relationship Id="rId1" Type="http://schemas.openxmlformats.org/officeDocument/2006/relationships/tags" Target="../tags/tag6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75.xml"/><Relationship Id="rId10" Type="http://schemas.openxmlformats.org/officeDocument/2006/relationships/image" Target="../media/image7.png"/><Relationship Id="rId1" Type="http://schemas.openxmlformats.org/officeDocument/2006/relationships/tags" Target="../tags/tag6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3.xml"/><Relationship Id="rId10" Type="http://schemas.openxmlformats.org/officeDocument/2006/relationships/image" Target="../media/image8.png"/><Relationship Id="rId1" Type="http://schemas.openxmlformats.org/officeDocument/2006/relationships/tags" Target="../tags/tag6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1.xml"/><Relationship Id="rId1" Type="http://schemas.openxmlformats.org/officeDocument/2006/relationships/tags" Target="../tags/tag68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99.xml"/><Relationship Id="rId1" Type="http://schemas.openxmlformats.org/officeDocument/2006/relationships/tags" Target="../tags/tag6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0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7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  <a:endParaRPr kumimoji="0" lang="zh-CN" altLang="en-US" sz="24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50" y="1844675"/>
            <a:ext cx="3168650" cy="68573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charset="-122"/>
              </a:rPr>
              <a:t>谢谢观看</a:t>
            </a:r>
            <a:endParaRPr kumimoji="0" lang="zh-CN" altLang="en-US" sz="7800" b="1" i="0" u="none" strike="noStrike" kern="1200" cap="none" spc="200" normalizeH="0" baseline="0" noProof="1">
              <a:solidFill>
                <a:srgbClr val="262626"/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（二代或三代卡），如没有，请去相应网点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9月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（补发申报期：毕业学年的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5月1日—5 月</a:t>
            </a:r>
            <a:r>
              <a:rPr kumimoji="0" altLang="zh-CN" sz="1800" b="1" i="0" strike="noStrike" spc="5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31日</a:t>
            </a:r>
            <a:r>
              <a:rPr kumimoji="0" lang="zh-CN" altLang="en-US" sz="1800" i="0" strike="noStrike" spc="5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注：只有少数网点可以提供拍照服务，建议带证件照电子照片到网点办理。照片要求，像素358*441左右，大小要求在15k-100k之间。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7005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2636520"/>
            <a:ext cx="8729980" cy="432371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3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57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58.xml><?xml version="1.0" encoding="utf-8"?>
<p:tagLst xmlns:p="http://schemas.openxmlformats.org/presentationml/2006/main">
  <p:tag name="KSO_DOCER_TEMPLATE_OPEN_ONCE_MARK" val="1"/>
  <p:tag name="COMMONDATA" val="eyJoZGlkIjoiMGMyMzFkN2ViMTc1NDJjZWU3N2FkOWRjYTE5ZmQ5YWUifQ=="/>
  <p:tag name="KSO_WPP_MARK_KEY" val="a5214648-31aa-465b-8200-b71be0dec88a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WPS 演示</Application>
  <PresentationFormat>全屏显示(4:3)</PresentationFormat>
  <Paragraphs>86</Paragraphs>
  <Slides>16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Arial Unicode MS</vt:lpstr>
      <vt:lpstr>Calibri</vt:lpstr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西政梓凌</cp:lastModifiedBy>
  <cp:revision>229</cp:revision>
  <dcterms:created xsi:type="dcterms:W3CDTF">2021-03-13T02:53:00Z</dcterms:created>
  <dcterms:modified xsi:type="dcterms:W3CDTF">2023-09-06T09:27:54Z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63E98E10D58E475AB7E97B8B3ABECDAD</vt:lpwstr>
  </property>
</Properties>
</file>